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314" r:id="rId4"/>
    <p:sldId id="279" r:id="rId5"/>
    <p:sldId id="321" r:id="rId6"/>
    <p:sldId id="278" r:id="rId7"/>
    <p:sldId id="316" r:id="rId8"/>
    <p:sldId id="294" r:id="rId9"/>
    <p:sldId id="322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19" r:id="rId18"/>
    <p:sldId id="324" r:id="rId19"/>
    <p:sldId id="334" r:id="rId20"/>
    <p:sldId id="336" r:id="rId21"/>
    <p:sldId id="337" r:id="rId22"/>
    <p:sldId id="325" r:id="rId23"/>
    <p:sldId id="271" r:id="rId24"/>
    <p:sldId id="338" r:id="rId25"/>
    <p:sldId id="339" r:id="rId26"/>
    <p:sldId id="340" r:id="rId27"/>
    <p:sldId id="274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나눔고딕" pitchFamily="2" charset="-127"/>
      <p:regular r:id="rId32"/>
      <p:bold r:id="rId33"/>
    </p:embeddedFont>
    <p:embeddedFont>
      <p:font typeface="나눔스퀘어" panose="020B0600000101010101" pitchFamily="50" charset="-127"/>
      <p:regular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 Extra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한컴 고딕" panose="02000500000000000000" pitchFamily="2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0006"/>
    <a:srgbClr val="DE956D"/>
    <a:srgbClr val="FFFFFF"/>
    <a:srgbClr val="BDD7EE"/>
    <a:srgbClr val="EED6BC"/>
    <a:srgbClr val="85182B"/>
    <a:srgbClr val="B98A76"/>
    <a:srgbClr val="767171"/>
    <a:srgbClr val="ABA4B0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AE5AF4-B73B-44B6-9AEA-2A7F3E66DE82}" v="161" dt="2021-12-23T03:24:39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종화[ 대학원석·박사통합과정재학 / 전기전자공학과 ]" userId="35171e98-2f6f-4078-b02e-ebe047c1d62c" providerId="ADAL" clId="{0F96E14A-5F92-4605-9FB6-ACE1EC2FE5A7}"/>
    <pc:docChg chg="undo custSel addSld delSld modSld">
      <pc:chgData name="심종화[ 대학원석·박사통합과정재학 / 전기전자공학과 ]" userId="35171e98-2f6f-4078-b02e-ebe047c1d62c" providerId="ADAL" clId="{0F96E14A-5F92-4605-9FB6-ACE1EC2FE5A7}" dt="2020-11-16T05:46:41.536" v="3524" actId="1076"/>
      <pc:docMkLst>
        <pc:docMk/>
      </pc:docMkLst>
      <pc:sldChg chg="modSp mod">
        <pc:chgData name="심종화[ 대학원석·박사통합과정재학 / 전기전자공학과 ]" userId="35171e98-2f6f-4078-b02e-ebe047c1d62c" providerId="ADAL" clId="{0F96E14A-5F92-4605-9FB6-ACE1EC2FE5A7}" dt="2020-11-16T04:12:08.674" v="1022"/>
        <pc:sldMkLst>
          <pc:docMk/>
          <pc:sldMk cId="329649230" sldId="263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4:12:08.674" v="1022"/>
          <ac:spMkLst>
            <pc:docMk/>
            <pc:sldMk cId="329649230" sldId="263"/>
            <ac:spMk id="2" creationId="{C89F53CA-B07F-4513-9588-D69FFB13D575}"/>
          </ac:spMkLst>
        </pc:spChg>
      </pc:sldChg>
      <pc:sldChg chg="modSp mod">
        <pc:chgData name="심종화[ 대학원석·박사통합과정재학 / 전기전자공학과 ]" userId="35171e98-2f6f-4078-b02e-ebe047c1d62c" providerId="ADAL" clId="{0F96E14A-5F92-4605-9FB6-ACE1EC2FE5A7}" dt="2020-11-16T04:14:11.682" v="1128" actId="20577"/>
        <pc:sldMkLst>
          <pc:docMk/>
          <pc:sldMk cId="960996645" sldId="264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4:14:11.682" v="1128" actId="20577"/>
          <ac:spMkLst>
            <pc:docMk/>
            <pc:sldMk cId="960996645" sldId="264"/>
            <ac:spMk id="4" creationId="{A8E4AF4D-C24D-47B8-A97C-744491941EC4}"/>
          </ac:spMkLst>
        </pc:spChg>
      </pc:sldChg>
      <pc:sldChg chg="addSp delSp modSp mod">
        <pc:chgData name="심종화[ 대학원석·박사통합과정재학 / 전기전자공학과 ]" userId="35171e98-2f6f-4078-b02e-ebe047c1d62c" providerId="ADAL" clId="{0F96E14A-5F92-4605-9FB6-ACE1EC2FE5A7}" dt="2020-11-16T04:19:36.429" v="1676"/>
        <pc:sldMkLst>
          <pc:docMk/>
          <pc:sldMk cId="1096669379" sldId="265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4:19:36.429" v="1676"/>
          <ac:spMkLst>
            <pc:docMk/>
            <pc:sldMk cId="1096669379" sldId="265"/>
            <ac:spMk id="4" creationId="{A8E4AF4D-C24D-47B8-A97C-744491941EC4}"/>
          </ac:spMkLst>
        </pc:spChg>
        <pc:spChg chg="add del">
          <ac:chgData name="심종화[ 대학원석·박사통합과정재학 / 전기전자공학과 ]" userId="35171e98-2f6f-4078-b02e-ebe047c1d62c" providerId="ADAL" clId="{0F96E14A-5F92-4605-9FB6-ACE1EC2FE5A7}" dt="2020-11-16T04:12:14.723" v="1025" actId="22"/>
          <ac:spMkLst>
            <pc:docMk/>
            <pc:sldMk cId="1096669379" sldId="265"/>
            <ac:spMk id="10" creationId="{D0B7CD62-8B83-4AC5-A8D5-8ECEA15CC779}"/>
          </ac:spMkLst>
        </pc:spChg>
      </pc:sldChg>
      <pc:sldChg chg="addSp delSp modSp mod">
        <pc:chgData name="심종화[ 대학원석·박사통합과정재학 / 전기전자공학과 ]" userId="35171e98-2f6f-4078-b02e-ebe047c1d62c" providerId="ADAL" clId="{0F96E14A-5F92-4605-9FB6-ACE1EC2FE5A7}" dt="2020-11-16T05:15:26.558" v="2796" actId="1036"/>
        <pc:sldMkLst>
          <pc:docMk/>
          <pc:sldMk cId="4011729702" sldId="266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5:14:52.270" v="2765"/>
          <ac:spMkLst>
            <pc:docMk/>
            <pc:sldMk cId="4011729702" sldId="266"/>
            <ac:spMk id="3" creationId="{835EB469-F5D1-43A4-BAA0-B0CD89DEEC45}"/>
          </ac:spMkLst>
        </pc:spChg>
        <pc:spChg chg="mod">
          <ac:chgData name="심종화[ 대학원석·박사통합과정재학 / 전기전자공학과 ]" userId="35171e98-2f6f-4078-b02e-ebe047c1d62c" providerId="ADAL" clId="{0F96E14A-5F92-4605-9FB6-ACE1EC2FE5A7}" dt="2020-11-16T05:02:43.743" v="2112" actId="14100"/>
          <ac:spMkLst>
            <pc:docMk/>
            <pc:sldMk cId="4011729702" sldId="266"/>
            <ac:spMk id="4" creationId="{A8E4AF4D-C24D-47B8-A97C-744491941EC4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5:15:26.558" v="2796" actId="1036"/>
          <ac:spMkLst>
            <pc:docMk/>
            <pc:sldMk cId="4011729702" sldId="266"/>
            <ac:spMk id="7" creationId="{2CDA8649-3450-43FA-818C-A7D13139E777}"/>
          </ac:spMkLst>
        </pc:spChg>
        <pc:spChg chg="del">
          <ac:chgData name="심종화[ 대학원석·박사통합과정재학 / 전기전자공학과 ]" userId="35171e98-2f6f-4078-b02e-ebe047c1d62c" providerId="ADAL" clId="{0F96E14A-5F92-4605-9FB6-ACE1EC2FE5A7}" dt="2020-11-16T01:40:15.470" v="2" actId="478"/>
          <ac:spMkLst>
            <pc:docMk/>
            <pc:sldMk cId="4011729702" sldId="266"/>
            <ac:spMk id="8" creationId="{FC7292DC-EFFA-4036-8905-EA7EA3D01B10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5:15:26.558" v="2796" actId="1036"/>
          <ac:spMkLst>
            <pc:docMk/>
            <pc:sldMk cId="4011729702" sldId="266"/>
            <ac:spMk id="9" creationId="{5622A58D-8E89-4B6B-B25F-5A3E7151EF7C}"/>
          </ac:spMkLst>
        </pc:spChg>
        <pc:picChg chg="add mod">
          <ac:chgData name="심종화[ 대학원석·박사통합과정재학 / 전기전자공학과 ]" userId="35171e98-2f6f-4078-b02e-ebe047c1d62c" providerId="ADAL" clId="{0F96E14A-5F92-4605-9FB6-ACE1EC2FE5A7}" dt="2020-11-16T05:15:26.558" v="2796" actId="1036"/>
          <ac:picMkLst>
            <pc:docMk/>
            <pc:sldMk cId="4011729702" sldId="266"/>
            <ac:picMk id="1026" creationId="{AFF3D44F-35DE-4CD5-A86E-1AEB0AC897C2}"/>
          </ac:picMkLst>
        </pc:picChg>
        <pc:picChg chg="del">
          <ac:chgData name="심종화[ 대학원석·박사통합과정재학 / 전기전자공학과 ]" userId="35171e98-2f6f-4078-b02e-ebe047c1d62c" providerId="ADAL" clId="{0F96E14A-5F92-4605-9FB6-ACE1EC2FE5A7}" dt="2020-11-16T01:40:13.085" v="0" actId="478"/>
          <ac:picMkLst>
            <pc:docMk/>
            <pc:sldMk cId="4011729702" sldId="266"/>
            <ac:picMk id="4098" creationId="{75DE2BCA-1453-4855-90C1-676D6FC8CAA8}"/>
          </ac:picMkLst>
        </pc:picChg>
        <pc:cxnChg chg="add del">
          <ac:chgData name="심종화[ 대학원석·박사통합과정재학 / 전기전자공학과 ]" userId="35171e98-2f6f-4078-b02e-ebe047c1d62c" providerId="ADAL" clId="{0F96E14A-5F92-4605-9FB6-ACE1EC2FE5A7}" dt="2020-11-16T01:52:37.156" v="236" actId="478"/>
          <ac:cxnSpMkLst>
            <pc:docMk/>
            <pc:sldMk cId="4011729702" sldId="266"/>
            <ac:cxnSpMk id="12" creationId="{AFB8ED9A-BFB8-427B-8C32-803876B364FB}"/>
          </ac:cxnSpMkLst>
        </pc:cxnChg>
        <pc:cxnChg chg="add del mod">
          <ac:chgData name="심종화[ 대학원석·박사통합과정재학 / 전기전자공학과 ]" userId="35171e98-2f6f-4078-b02e-ebe047c1d62c" providerId="ADAL" clId="{0F96E14A-5F92-4605-9FB6-ACE1EC2FE5A7}" dt="2020-11-16T01:53:57.843" v="246" actId="478"/>
          <ac:cxnSpMkLst>
            <pc:docMk/>
            <pc:sldMk cId="4011729702" sldId="266"/>
            <ac:cxnSpMk id="14" creationId="{61D0023B-0E71-4539-BFD8-9ADD812FAB24}"/>
          </ac:cxnSpMkLst>
        </pc:cxnChg>
      </pc:sldChg>
      <pc:sldChg chg="delSp modSp add del mod">
        <pc:chgData name="심종화[ 대학원석·박사통합과정재학 / 전기전자공학과 ]" userId="35171e98-2f6f-4078-b02e-ebe047c1d62c" providerId="ADAL" clId="{0F96E14A-5F92-4605-9FB6-ACE1EC2FE5A7}" dt="2020-11-16T04:12:51.909" v="1028" actId="47"/>
        <pc:sldMkLst>
          <pc:docMk/>
          <pc:sldMk cId="2276430676" sldId="267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1:59:19.058" v="512" actId="20577"/>
          <ac:spMkLst>
            <pc:docMk/>
            <pc:sldMk cId="2276430676" sldId="267"/>
            <ac:spMk id="4" creationId="{A8E4AF4D-C24D-47B8-A97C-744491941EC4}"/>
          </ac:spMkLst>
        </pc:spChg>
        <pc:spChg chg="del">
          <ac:chgData name="심종화[ 대학원석·박사통합과정재학 / 전기전자공학과 ]" userId="35171e98-2f6f-4078-b02e-ebe047c1d62c" providerId="ADAL" clId="{0F96E14A-5F92-4605-9FB6-ACE1EC2FE5A7}" dt="2020-11-16T01:56:45.654" v="507" actId="478"/>
          <ac:spMkLst>
            <pc:docMk/>
            <pc:sldMk cId="2276430676" sldId="267"/>
            <ac:spMk id="6" creationId="{CBA7C7C7-48E8-4310-B5B2-8D13CD86A065}"/>
          </ac:spMkLst>
        </pc:spChg>
        <pc:spChg chg="del">
          <ac:chgData name="심종화[ 대학원석·박사통합과정재학 / 전기전자공학과 ]" userId="35171e98-2f6f-4078-b02e-ebe047c1d62c" providerId="ADAL" clId="{0F96E14A-5F92-4605-9FB6-ACE1EC2FE5A7}" dt="2020-11-16T01:56:36.394" v="506" actId="478"/>
          <ac:spMkLst>
            <pc:docMk/>
            <pc:sldMk cId="2276430676" sldId="267"/>
            <ac:spMk id="7" creationId="{2CDA8649-3450-43FA-818C-A7D13139E777}"/>
          </ac:spMkLst>
        </pc:spChg>
        <pc:spChg chg="del">
          <ac:chgData name="심종화[ 대학원석·박사통합과정재학 / 전기전자공학과 ]" userId="35171e98-2f6f-4078-b02e-ebe047c1d62c" providerId="ADAL" clId="{0F96E14A-5F92-4605-9FB6-ACE1EC2FE5A7}" dt="2020-11-16T01:56:49.017" v="508" actId="478"/>
          <ac:spMkLst>
            <pc:docMk/>
            <pc:sldMk cId="2276430676" sldId="267"/>
            <ac:spMk id="9" creationId="{5622A58D-8E89-4B6B-B25F-5A3E7151EF7C}"/>
          </ac:spMkLst>
        </pc:spChg>
        <pc:picChg chg="del">
          <ac:chgData name="심종화[ 대학원석·박사통합과정재학 / 전기전자공학과 ]" userId="35171e98-2f6f-4078-b02e-ebe047c1d62c" providerId="ADAL" clId="{0F96E14A-5F92-4605-9FB6-ACE1EC2FE5A7}" dt="2020-11-16T01:56:33.398" v="505" actId="478"/>
          <ac:picMkLst>
            <pc:docMk/>
            <pc:sldMk cId="2276430676" sldId="267"/>
            <ac:picMk id="1026" creationId="{AFF3D44F-35DE-4CD5-A86E-1AEB0AC897C2}"/>
          </ac:picMkLst>
        </pc:picChg>
      </pc:sldChg>
      <pc:sldChg chg="addSp delSp modSp add mod">
        <pc:chgData name="심종화[ 대학원석·박사통합과정재학 / 전기전자공학과 ]" userId="35171e98-2f6f-4078-b02e-ebe047c1d62c" providerId="ADAL" clId="{0F96E14A-5F92-4605-9FB6-ACE1EC2FE5A7}" dt="2020-11-16T05:14:54.185" v="2766"/>
        <pc:sldMkLst>
          <pc:docMk/>
          <pc:sldMk cId="481295233" sldId="268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2:43:06.481" v="577" actId="14100"/>
          <ac:spMkLst>
            <pc:docMk/>
            <pc:sldMk cId="481295233" sldId="268"/>
            <ac:spMk id="2" creationId="{06D38BAF-6CFC-400A-8C0C-6A7C30E42204}"/>
          </ac:spMkLst>
        </pc:spChg>
        <pc:spChg chg="mod">
          <ac:chgData name="심종화[ 대학원석·박사통합과정재학 / 전기전자공학과 ]" userId="35171e98-2f6f-4078-b02e-ebe047c1d62c" providerId="ADAL" clId="{0F96E14A-5F92-4605-9FB6-ACE1EC2FE5A7}" dt="2020-11-16T05:14:54.185" v="2766"/>
          <ac:spMkLst>
            <pc:docMk/>
            <pc:sldMk cId="481295233" sldId="268"/>
            <ac:spMk id="3" creationId="{835EB469-F5D1-43A4-BAA0-B0CD89DEEC45}"/>
          </ac:spMkLst>
        </pc:spChg>
        <pc:spChg chg="mod">
          <ac:chgData name="심종화[ 대학원석·박사통합과정재학 / 전기전자공학과 ]" userId="35171e98-2f6f-4078-b02e-ebe047c1d62c" providerId="ADAL" clId="{0F96E14A-5F92-4605-9FB6-ACE1EC2FE5A7}" dt="2020-11-16T04:11:27.818" v="1018" actId="20577"/>
          <ac:spMkLst>
            <pc:docMk/>
            <pc:sldMk cId="481295233" sldId="268"/>
            <ac:spMk id="4" creationId="{A8E4AF4D-C24D-47B8-A97C-744491941EC4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4:46:16.983" v="2060" actId="20577"/>
          <ac:spMkLst>
            <pc:docMk/>
            <pc:sldMk cId="481295233" sldId="268"/>
            <ac:spMk id="7" creationId="{F483767F-1BB8-4BEF-B2A3-97A583936E46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4:48:17.543" v="2081" actId="12788"/>
          <ac:spMkLst>
            <pc:docMk/>
            <pc:sldMk cId="481295233" sldId="268"/>
            <ac:spMk id="9" creationId="{5F5A0677-E317-424B-8484-7E464E0490D0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4:45:47.923" v="2049" actId="20577"/>
          <ac:spMkLst>
            <pc:docMk/>
            <pc:sldMk cId="481295233" sldId="268"/>
            <ac:spMk id="11" creationId="{A01D558C-CC2D-4D66-8F18-6B1864847A06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4:46:06.322" v="2054" actId="1076"/>
          <ac:spMkLst>
            <pc:docMk/>
            <pc:sldMk cId="481295233" sldId="268"/>
            <ac:spMk id="12" creationId="{ABFCA6E4-4813-4B23-BA75-3B0ED8EB4969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4:46:38.683" v="2061" actId="1076"/>
          <ac:spMkLst>
            <pc:docMk/>
            <pc:sldMk cId="481295233" sldId="268"/>
            <ac:spMk id="13" creationId="{21F8D974-BA4E-41FA-BAEA-4BD721B973F7}"/>
          </ac:spMkLst>
        </pc:spChg>
        <pc:spChg chg="add del mod">
          <ac:chgData name="심종화[ 대학원석·박사통합과정재학 / 전기전자공학과 ]" userId="35171e98-2f6f-4078-b02e-ebe047c1d62c" providerId="ADAL" clId="{0F96E14A-5F92-4605-9FB6-ACE1EC2FE5A7}" dt="2020-11-16T04:46:47.428" v="2063" actId="478"/>
          <ac:spMkLst>
            <pc:docMk/>
            <pc:sldMk cId="481295233" sldId="268"/>
            <ac:spMk id="20" creationId="{718D4497-EFAB-40C6-AE11-D599DB648217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5:10:32.951" v="2405" actId="20577"/>
          <ac:spMkLst>
            <pc:docMk/>
            <pc:sldMk cId="481295233" sldId="268"/>
            <ac:spMk id="22" creationId="{72485460-7D4F-4F6A-B389-29EDB9AC3A5F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4:48:21.753" v="2091" actId="20577"/>
          <ac:spMkLst>
            <pc:docMk/>
            <pc:sldMk cId="481295233" sldId="268"/>
            <ac:spMk id="24" creationId="{ED60B78E-ECAD-4D35-91F9-5BC863A38FE7}"/>
          </ac:spMkLst>
        </pc:spChg>
        <pc:spChg chg="add mod">
          <ac:chgData name="심종화[ 대학원석·박사통합과정재학 / 전기전자공학과 ]" userId="35171e98-2f6f-4078-b02e-ebe047c1d62c" providerId="ADAL" clId="{0F96E14A-5F92-4605-9FB6-ACE1EC2FE5A7}" dt="2020-11-16T04:49:16.725" v="2103" actId="1076"/>
          <ac:spMkLst>
            <pc:docMk/>
            <pc:sldMk cId="481295233" sldId="268"/>
            <ac:spMk id="32" creationId="{205F9562-1827-45A6-91D8-6F95FB87C537}"/>
          </ac:spMkLst>
        </pc:spChg>
        <pc:picChg chg="add mod modCrop">
          <ac:chgData name="심종화[ 대학원석·박사통합과정재학 / 전기전자공학과 ]" userId="35171e98-2f6f-4078-b02e-ebe047c1d62c" providerId="ADAL" clId="{0F96E14A-5F92-4605-9FB6-ACE1EC2FE5A7}" dt="2020-11-16T04:08:04.921" v="632" actId="1076"/>
          <ac:picMkLst>
            <pc:docMk/>
            <pc:sldMk cId="481295233" sldId="268"/>
            <ac:picMk id="6" creationId="{88070D1D-840E-4E3E-9BEA-C5B98E53CAAD}"/>
          </ac:picMkLst>
        </pc:picChg>
        <pc:cxnChg chg="add mod">
          <ac:chgData name="심종화[ 대학원석·박사통합과정재학 / 전기전자공학과 ]" userId="35171e98-2f6f-4078-b02e-ebe047c1d62c" providerId="ADAL" clId="{0F96E14A-5F92-4605-9FB6-ACE1EC2FE5A7}" dt="2020-11-16T04:49:03.117" v="2101" actId="208"/>
          <ac:cxnSpMkLst>
            <pc:docMk/>
            <pc:sldMk cId="481295233" sldId="268"/>
            <ac:cxnSpMk id="15" creationId="{9A29E0FC-56E1-461A-80C6-105A73CAEEB5}"/>
          </ac:cxnSpMkLst>
        </pc:cxnChg>
        <pc:cxnChg chg="add mod">
          <ac:chgData name="심종화[ 대학원석·박사통합과정재학 / 전기전자공학과 ]" userId="35171e98-2f6f-4078-b02e-ebe047c1d62c" providerId="ADAL" clId="{0F96E14A-5F92-4605-9FB6-ACE1EC2FE5A7}" dt="2020-11-16T04:48:59.594" v="2100" actId="208"/>
          <ac:cxnSpMkLst>
            <pc:docMk/>
            <pc:sldMk cId="481295233" sldId="268"/>
            <ac:cxnSpMk id="16" creationId="{99CAD65E-D3F7-44AD-AD45-36CA8B3045E8}"/>
          </ac:cxnSpMkLst>
        </pc:cxnChg>
        <pc:cxnChg chg="add mod">
          <ac:chgData name="심종화[ 대학원석·박사통합과정재학 / 전기전자공학과 ]" userId="35171e98-2f6f-4078-b02e-ebe047c1d62c" providerId="ADAL" clId="{0F96E14A-5F92-4605-9FB6-ACE1EC2FE5A7}" dt="2020-11-16T04:48:44.400" v="2098" actId="208"/>
          <ac:cxnSpMkLst>
            <pc:docMk/>
            <pc:sldMk cId="481295233" sldId="268"/>
            <ac:cxnSpMk id="25" creationId="{FC8487FE-0904-4426-B1DD-AEB7DD194880}"/>
          </ac:cxnSpMkLst>
        </pc:cxnChg>
        <pc:cxnChg chg="add mod">
          <ac:chgData name="심종화[ 대학원석·박사통합과정재학 / 전기전자공학과 ]" userId="35171e98-2f6f-4078-b02e-ebe047c1d62c" providerId="ADAL" clId="{0F96E14A-5F92-4605-9FB6-ACE1EC2FE5A7}" dt="2020-11-16T04:48:50.344" v="2099" actId="208"/>
          <ac:cxnSpMkLst>
            <pc:docMk/>
            <pc:sldMk cId="481295233" sldId="268"/>
            <ac:cxnSpMk id="28" creationId="{2E162FD4-2AE9-4024-9203-EDDC41BE0578}"/>
          </ac:cxnSpMkLst>
        </pc:cxnChg>
        <pc:cxnChg chg="add mod">
          <ac:chgData name="심종화[ 대학원석·박사통합과정재학 / 전기전자공학과 ]" userId="35171e98-2f6f-4078-b02e-ebe047c1d62c" providerId="ADAL" clId="{0F96E14A-5F92-4605-9FB6-ACE1EC2FE5A7}" dt="2020-11-16T04:49:23.218" v="2106" actId="14100"/>
          <ac:cxnSpMkLst>
            <pc:docMk/>
            <pc:sldMk cId="481295233" sldId="268"/>
            <ac:cxnSpMk id="33" creationId="{3F91432C-4F45-43E6-90D0-A610428AABE9}"/>
          </ac:cxnSpMkLst>
        </pc:cxnChg>
      </pc:sldChg>
      <pc:sldChg chg="addSp delSp modSp add mod">
        <pc:chgData name="심종화[ 대학원석·박사통합과정재학 / 전기전자공학과 ]" userId="35171e98-2f6f-4078-b02e-ebe047c1d62c" providerId="ADAL" clId="{0F96E14A-5F92-4605-9FB6-ACE1EC2FE5A7}" dt="2020-11-16T05:16:49.545" v="2850"/>
        <pc:sldMkLst>
          <pc:docMk/>
          <pc:sldMk cId="3976045705" sldId="269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5:04:27.047" v="2178" actId="20577"/>
          <ac:spMkLst>
            <pc:docMk/>
            <pc:sldMk cId="3976045705" sldId="269"/>
            <ac:spMk id="2" creationId="{06D38BAF-6CFC-400A-8C0C-6A7C30E42204}"/>
          </ac:spMkLst>
        </pc:spChg>
        <pc:spChg chg="mod">
          <ac:chgData name="심종화[ 대학원석·박사통합과정재학 / 전기전자공학과 ]" userId="35171e98-2f6f-4078-b02e-ebe047c1d62c" providerId="ADAL" clId="{0F96E14A-5F92-4605-9FB6-ACE1EC2FE5A7}" dt="2020-11-16T05:14:56.597" v="2767"/>
          <ac:spMkLst>
            <pc:docMk/>
            <pc:sldMk cId="3976045705" sldId="269"/>
            <ac:spMk id="3" creationId="{835EB469-F5D1-43A4-BAA0-B0CD89DEEC45}"/>
          </ac:spMkLst>
        </pc:spChg>
        <pc:spChg chg="mod">
          <ac:chgData name="심종화[ 대학원석·박사통합과정재학 / 전기전자공학과 ]" userId="35171e98-2f6f-4078-b02e-ebe047c1d62c" providerId="ADAL" clId="{0F96E14A-5F92-4605-9FB6-ACE1EC2FE5A7}" dt="2020-11-16T05:16:49.545" v="2850"/>
          <ac:spMkLst>
            <pc:docMk/>
            <pc:sldMk cId="3976045705" sldId="269"/>
            <ac:spMk id="4" creationId="{A8E4AF4D-C24D-47B8-A97C-744491941EC4}"/>
          </ac:spMkLst>
        </pc:spChg>
        <pc:picChg chg="del">
          <ac:chgData name="심종화[ 대학원석·박사통합과정재학 / 전기전자공학과 ]" userId="35171e98-2f6f-4078-b02e-ebe047c1d62c" providerId="ADAL" clId="{0F96E14A-5F92-4605-9FB6-ACE1EC2FE5A7}" dt="2020-11-16T05:04:28.875" v="2179" actId="478"/>
          <ac:picMkLst>
            <pc:docMk/>
            <pc:sldMk cId="3976045705" sldId="269"/>
            <ac:picMk id="6" creationId="{88070D1D-840E-4E3E-9BEA-C5B98E53CAAD}"/>
          </ac:picMkLst>
        </pc:picChg>
        <pc:picChg chg="add mod">
          <ac:chgData name="심종화[ 대학원석·박사통합과정재학 / 전기전자공학과 ]" userId="35171e98-2f6f-4078-b02e-ebe047c1d62c" providerId="ADAL" clId="{0F96E14A-5F92-4605-9FB6-ACE1EC2FE5A7}" dt="2020-11-16T05:04:54.572" v="2184" actId="1076"/>
          <ac:picMkLst>
            <pc:docMk/>
            <pc:sldMk cId="3976045705" sldId="269"/>
            <ac:picMk id="2050" creationId="{34265C70-2588-4C85-9D77-23CEC5C86541}"/>
          </ac:picMkLst>
        </pc:picChg>
      </pc:sldChg>
      <pc:sldChg chg="modSp add mod">
        <pc:chgData name="심종화[ 대학원석·박사통합과정재학 / 전기전자공학과 ]" userId="35171e98-2f6f-4078-b02e-ebe047c1d62c" providerId="ADAL" clId="{0F96E14A-5F92-4605-9FB6-ACE1EC2FE5A7}" dt="2020-11-16T04:12:29.158" v="1027"/>
        <pc:sldMkLst>
          <pc:docMk/>
          <pc:sldMk cId="3485716152" sldId="270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4:12:29.158" v="1027"/>
          <ac:spMkLst>
            <pc:docMk/>
            <pc:sldMk cId="3485716152" sldId="270"/>
            <ac:spMk id="2" creationId="{C89F53CA-B07F-4513-9588-D69FFB13D575}"/>
          </ac:spMkLst>
        </pc:spChg>
      </pc:sldChg>
      <pc:sldChg chg="add del">
        <pc:chgData name="심종화[ 대학원석·박사통합과정재학 / 전기전자공학과 ]" userId="35171e98-2f6f-4078-b02e-ebe047c1d62c" providerId="ADAL" clId="{0F96E14A-5F92-4605-9FB6-ACE1EC2FE5A7}" dt="2020-11-16T04:12:10.219" v="1023"/>
        <pc:sldMkLst>
          <pc:docMk/>
          <pc:sldMk cId="3685735867" sldId="270"/>
        </pc:sldMkLst>
      </pc:sldChg>
      <pc:sldChg chg="modSp add mod">
        <pc:chgData name="심종화[ 대학원석·박사통합과정재학 / 전기전자공학과 ]" userId="35171e98-2f6f-4078-b02e-ebe047c1d62c" providerId="ADAL" clId="{0F96E14A-5F92-4605-9FB6-ACE1EC2FE5A7}" dt="2020-11-16T04:18:15.279" v="1526" actId="20577"/>
        <pc:sldMkLst>
          <pc:docMk/>
          <pc:sldMk cId="2395433440" sldId="271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4:18:15.279" v="1526" actId="20577"/>
          <ac:spMkLst>
            <pc:docMk/>
            <pc:sldMk cId="2395433440" sldId="271"/>
            <ac:spMk id="4" creationId="{A8E4AF4D-C24D-47B8-A97C-744491941EC4}"/>
          </ac:spMkLst>
        </pc:spChg>
        <pc:spChg chg="mod">
          <ac:chgData name="심종화[ 대학원석·박사통합과정재학 / 전기전자공학과 ]" userId="35171e98-2f6f-4078-b02e-ebe047c1d62c" providerId="ADAL" clId="{0F96E14A-5F92-4605-9FB6-ACE1EC2FE5A7}" dt="2020-11-16T04:13:05.042" v="1030" actId="1076"/>
          <ac:spMkLst>
            <pc:docMk/>
            <pc:sldMk cId="2395433440" sldId="271"/>
            <ac:spMk id="8" creationId="{FC7292DC-EFFA-4036-8905-EA7EA3D01B10}"/>
          </ac:spMkLst>
        </pc:spChg>
      </pc:sldChg>
      <pc:sldChg chg="modSp add mod">
        <pc:chgData name="심종화[ 대학원석·박사통합과정재학 / 전기전자공학과 ]" userId="35171e98-2f6f-4078-b02e-ebe047c1d62c" providerId="ADAL" clId="{0F96E14A-5F92-4605-9FB6-ACE1EC2FE5A7}" dt="2020-11-16T04:20:53.190" v="1942" actId="20577"/>
        <pc:sldMkLst>
          <pc:docMk/>
          <pc:sldMk cId="1158461972" sldId="272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4:20:53.190" v="1942" actId="20577"/>
          <ac:spMkLst>
            <pc:docMk/>
            <pc:sldMk cId="1158461972" sldId="272"/>
            <ac:spMk id="4" creationId="{A8E4AF4D-C24D-47B8-A97C-744491941EC4}"/>
          </ac:spMkLst>
        </pc:spChg>
        <pc:spChg chg="mod">
          <ac:chgData name="심종화[ 대학원석·박사통합과정재학 / 전기전자공학과 ]" userId="35171e98-2f6f-4078-b02e-ebe047c1d62c" providerId="ADAL" clId="{0F96E14A-5F92-4605-9FB6-ACE1EC2FE5A7}" dt="2020-11-16T04:16:04.203" v="1207" actId="1076"/>
          <ac:spMkLst>
            <pc:docMk/>
            <pc:sldMk cId="1158461972" sldId="272"/>
            <ac:spMk id="8" creationId="{FC7292DC-EFFA-4036-8905-EA7EA3D01B10}"/>
          </ac:spMkLst>
        </pc:spChg>
      </pc:sldChg>
      <pc:sldChg chg="modSp add mod">
        <pc:chgData name="심종화[ 대학원석·박사통합과정재학 / 전기전자공학과 ]" userId="35171e98-2f6f-4078-b02e-ebe047c1d62c" providerId="ADAL" clId="{0F96E14A-5F92-4605-9FB6-ACE1EC2FE5A7}" dt="2020-11-16T05:14:58.267" v="2768"/>
        <pc:sldMkLst>
          <pc:docMk/>
          <pc:sldMk cId="4120600744" sldId="273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5:14:58.267" v="2768"/>
          <ac:spMkLst>
            <pc:docMk/>
            <pc:sldMk cId="4120600744" sldId="273"/>
            <ac:spMk id="3" creationId="{835EB469-F5D1-43A4-BAA0-B0CD89DEEC45}"/>
          </ac:spMkLst>
        </pc:spChg>
        <pc:spChg chg="mod">
          <ac:chgData name="심종화[ 대학원석·박사통합과정재학 / 전기전자공학과 ]" userId="35171e98-2f6f-4078-b02e-ebe047c1d62c" providerId="ADAL" clId="{0F96E14A-5F92-4605-9FB6-ACE1EC2FE5A7}" dt="2020-11-16T05:14:45.898" v="2764"/>
          <ac:spMkLst>
            <pc:docMk/>
            <pc:sldMk cId="4120600744" sldId="273"/>
            <ac:spMk id="4" creationId="{A8E4AF4D-C24D-47B8-A97C-744491941EC4}"/>
          </ac:spMkLst>
        </pc:spChg>
      </pc:sldChg>
      <pc:sldChg chg="addSp delSp modSp add mod">
        <pc:chgData name="심종화[ 대학원석·박사통합과정재학 / 전기전자공학과 ]" userId="35171e98-2f6f-4078-b02e-ebe047c1d62c" providerId="ADAL" clId="{0F96E14A-5F92-4605-9FB6-ACE1EC2FE5A7}" dt="2020-11-16T05:41:58.280" v="3514" actId="20577"/>
        <pc:sldMkLst>
          <pc:docMk/>
          <pc:sldMk cId="311215278" sldId="274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5:41:58.280" v="3514" actId="20577"/>
          <ac:spMkLst>
            <pc:docMk/>
            <pc:sldMk cId="311215278" sldId="274"/>
            <ac:spMk id="4" creationId="{A8E4AF4D-C24D-47B8-A97C-744491941EC4}"/>
          </ac:spMkLst>
        </pc:spChg>
        <pc:picChg chg="add mod modCrop">
          <ac:chgData name="심종화[ 대학원석·박사통합과정재학 / 전기전자공학과 ]" userId="35171e98-2f6f-4078-b02e-ebe047c1d62c" providerId="ADAL" clId="{0F96E14A-5F92-4605-9FB6-ACE1EC2FE5A7}" dt="2020-11-16T05:17:59.616" v="2862" actId="1076"/>
          <ac:picMkLst>
            <pc:docMk/>
            <pc:sldMk cId="311215278" sldId="274"/>
            <ac:picMk id="6" creationId="{7396297F-F12A-4CD0-8C02-B0ADA8FF7DFB}"/>
          </ac:picMkLst>
        </pc:picChg>
        <pc:picChg chg="add del">
          <ac:chgData name="심종화[ 대학원석·박사통합과정재학 / 전기전자공학과 ]" userId="35171e98-2f6f-4078-b02e-ebe047c1d62c" providerId="ADAL" clId="{0F96E14A-5F92-4605-9FB6-ACE1EC2FE5A7}" dt="2020-11-16T05:37:52.920" v="3232" actId="478"/>
          <ac:picMkLst>
            <pc:docMk/>
            <pc:sldMk cId="311215278" sldId="274"/>
            <ac:picMk id="7" creationId="{CEA8AB19-6103-4FDF-887E-D30F8F9C6249}"/>
          </ac:picMkLst>
        </pc:picChg>
        <pc:picChg chg="del">
          <ac:chgData name="심종화[ 대학원석·박사통합과정재학 / 전기전자공학과 ]" userId="35171e98-2f6f-4078-b02e-ebe047c1d62c" providerId="ADAL" clId="{0F96E14A-5F92-4605-9FB6-ACE1EC2FE5A7}" dt="2020-11-16T05:17:27.832" v="2852" actId="478"/>
          <ac:picMkLst>
            <pc:docMk/>
            <pc:sldMk cId="311215278" sldId="274"/>
            <ac:picMk id="2050" creationId="{34265C70-2588-4C85-9D77-23CEC5C86541}"/>
          </ac:picMkLst>
        </pc:picChg>
      </pc:sldChg>
      <pc:sldChg chg="addSp delSp modSp add mod">
        <pc:chgData name="심종화[ 대학원석·박사통합과정재학 / 전기전자공학과 ]" userId="35171e98-2f6f-4078-b02e-ebe047c1d62c" providerId="ADAL" clId="{0F96E14A-5F92-4605-9FB6-ACE1EC2FE5A7}" dt="2020-11-16T05:39:32.758" v="3501" actId="20577"/>
        <pc:sldMkLst>
          <pc:docMk/>
          <pc:sldMk cId="1643066316" sldId="275"/>
        </pc:sldMkLst>
        <pc:spChg chg="mod">
          <ac:chgData name="심종화[ 대학원석·박사통합과정재학 / 전기전자공학과 ]" userId="35171e98-2f6f-4078-b02e-ebe047c1d62c" providerId="ADAL" clId="{0F96E14A-5F92-4605-9FB6-ACE1EC2FE5A7}" dt="2020-11-16T05:39:32.758" v="3501" actId="20577"/>
          <ac:spMkLst>
            <pc:docMk/>
            <pc:sldMk cId="1643066316" sldId="275"/>
            <ac:spMk id="4" creationId="{A8E4AF4D-C24D-47B8-A97C-744491941EC4}"/>
          </ac:spMkLst>
        </pc:spChg>
        <pc:picChg chg="del">
          <ac:chgData name="심종화[ 대학원석·박사통합과정재학 / 전기전자공학과 ]" userId="35171e98-2f6f-4078-b02e-ebe047c1d62c" providerId="ADAL" clId="{0F96E14A-5F92-4605-9FB6-ACE1EC2FE5A7}" dt="2020-11-16T05:38:04.448" v="3234" actId="478"/>
          <ac:picMkLst>
            <pc:docMk/>
            <pc:sldMk cId="1643066316" sldId="275"/>
            <ac:picMk id="6" creationId="{7396297F-F12A-4CD0-8C02-B0ADA8FF7DFB}"/>
          </ac:picMkLst>
        </pc:picChg>
        <pc:picChg chg="add mod modCrop">
          <ac:chgData name="심종화[ 대학원석·박사통합과정재학 / 전기전자공학과 ]" userId="35171e98-2f6f-4078-b02e-ebe047c1d62c" providerId="ADAL" clId="{0F96E14A-5F92-4605-9FB6-ACE1EC2FE5A7}" dt="2020-11-16T05:38:19.914" v="3238" actId="1076"/>
          <ac:picMkLst>
            <pc:docMk/>
            <pc:sldMk cId="1643066316" sldId="275"/>
            <ac:picMk id="7" creationId="{8C40496B-1EDD-4428-96F8-24B9B7A26974}"/>
          </ac:picMkLst>
        </pc:picChg>
      </pc:sldChg>
      <pc:sldChg chg="add del">
        <pc:chgData name="심종화[ 대학원석·박사통합과정재학 / 전기전자공학과 ]" userId="35171e98-2f6f-4078-b02e-ebe047c1d62c" providerId="ADAL" clId="{0F96E14A-5F92-4605-9FB6-ACE1EC2FE5A7}" dt="2020-11-16T05:41:42.261" v="3503" actId="47"/>
        <pc:sldMkLst>
          <pc:docMk/>
          <pc:sldMk cId="1384599146" sldId="276"/>
        </pc:sldMkLst>
      </pc:sldChg>
      <pc:sldChg chg="addSp delSp modSp add mod">
        <pc:chgData name="심종화[ 대학원석·박사통합과정재학 / 전기전자공학과 ]" userId="35171e98-2f6f-4078-b02e-ebe047c1d62c" providerId="ADAL" clId="{0F96E14A-5F92-4605-9FB6-ACE1EC2FE5A7}" dt="2020-11-16T05:45:19.584" v="3519"/>
        <pc:sldMkLst>
          <pc:docMk/>
          <pc:sldMk cId="3729992748" sldId="276"/>
        </pc:sldMkLst>
        <pc:spChg chg="del">
          <ac:chgData name="심종화[ 대학원석·박사통합과정재학 / 전기전자공학과 ]" userId="35171e98-2f6f-4078-b02e-ebe047c1d62c" providerId="ADAL" clId="{0F96E14A-5F92-4605-9FB6-ACE1EC2FE5A7}" dt="2020-11-16T05:45:00.664" v="3517" actId="478"/>
          <ac:spMkLst>
            <pc:docMk/>
            <pc:sldMk cId="3729992748" sldId="276"/>
            <ac:spMk id="4" creationId="{A8E4AF4D-C24D-47B8-A97C-744491941EC4}"/>
          </ac:spMkLst>
        </pc:spChg>
        <pc:spChg chg="add del mod">
          <ac:chgData name="심종화[ 대학원석·박사통합과정재학 / 전기전자공학과 ]" userId="35171e98-2f6f-4078-b02e-ebe047c1d62c" providerId="ADAL" clId="{0F96E14A-5F92-4605-9FB6-ACE1EC2FE5A7}" dt="2020-11-16T05:45:18.521" v="3518" actId="478"/>
          <ac:spMkLst>
            <pc:docMk/>
            <pc:sldMk cId="3729992748" sldId="276"/>
            <ac:spMk id="8" creationId="{61470E5A-5A1E-4100-86BF-34D7987BECD6}"/>
          </ac:spMkLst>
        </pc:spChg>
        <pc:picChg chg="del">
          <ac:chgData name="심종화[ 대학원석·박사통합과정재학 / 전기전자공학과 ]" userId="35171e98-2f6f-4078-b02e-ebe047c1d62c" providerId="ADAL" clId="{0F96E14A-5F92-4605-9FB6-ACE1EC2FE5A7}" dt="2020-11-16T05:44:58.445" v="3516" actId="478"/>
          <ac:picMkLst>
            <pc:docMk/>
            <pc:sldMk cId="3729992748" sldId="276"/>
            <ac:picMk id="7" creationId="{8C40496B-1EDD-4428-96F8-24B9B7A26974}"/>
          </ac:picMkLst>
        </pc:picChg>
        <pc:picChg chg="add">
          <ac:chgData name="심종화[ 대학원석·박사통합과정재학 / 전기전자공학과 ]" userId="35171e98-2f6f-4078-b02e-ebe047c1d62c" providerId="ADAL" clId="{0F96E14A-5F92-4605-9FB6-ACE1EC2FE5A7}" dt="2020-11-16T05:45:19.584" v="3519"/>
          <ac:picMkLst>
            <pc:docMk/>
            <pc:sldMk cId="3729992748" sldId="276"/>
            <ac:picMk id="9" creationId="{83537958-7979-4A99-B0FD-1CB9B701664E}"/>
          </ac:picMkLst>
        </pc:picChg>
      </pc:sldChg>
      <pc:sldChg chg="addSp delSp modSp add mod">
        <pc:chgData name="심종화[ 대학원석·박사통합과정재학 / 전기전자공학과 ]" userId="35171e98-2f6f-4078-b02e-ebe047c1d62c" providerId="ADAL" clId="{0F96E14A-5F92-4605-9FB6-ACE1EC2FE5A7}" dt="2020-11-16T05:46:41.536" v="3524" actId="1076"/>
        <pc:sldMkLst>
          <pc:docMk/>
          <pc:sldMk cId="3073626998" sldId="277"/>
        </pc:sldMkLst>
        <pc:picChg chg="add mod">
          <ac:chgData name="심종화[ 대학원석·박사통합과정재학 / 전기전자공학과 ]" userId="35171e98-2f6f-4078-b02e-ebe047c1d62c" providerId="ADAL" clId="{0F96E14A-5F92-4605-9FB6-ACE1EC2FE5A7}" dt="2020-11-16T05:46:41.536" v="3524" actId="1076"/>
          <ac:picMkLst>
            <pc:docMk/>
            <pc:sldMk cId="3073626998" sldId="277"/>
            <ac:picMk id="4" creationId="{B9CC53BE-534F-46A9-AA8D-B8C12E592AEB}"/>
          </ac:picMkLst>
        </pc:picChg>
        <pc:picChg chg="del">
          <ac:chgData name="심종화[ 대학원석·박사통합과정재학 / 전기전자공학과 ]" userId="35171e98-2f6f-4078-b02e-ebe047c1d62c" providerId="ADAL" clId="{0F96E14A-5F92-4605-9FB6-ACE1EC2FE5A7}" dt="2020-11-16T05:45:25.900" v="3521" actId="478"/>
          <ac:picMkLst>
            <pc:docMk/>
            <pc:sldMk cId="3073626998" sldId="277"/>
            <ac:picMk id="9" creationId="{83537958-7979-4A99-B0FD-1CB9B701664E}"/>
          </ac:picMkLst>
        </pc:picChg>
      </pc:sldChg>
    </pc:docChg>
  </pc:docChgLst>
  <pc:docChgLst>
    <pc:chgData name="심종화[ 대학원석·박사통합과정재학 / 전기전자공학과 ]" userId="35171e98-2f6f-4078-b02e-ebe047c1d62c" providerId="ADAL" clId="{E30E3C11-97FF-464A-836F-41D6BB21AAA4}"/>
    <pc:docChg chg="delSld">
      <pc:chgData name="심종화[ 대학원석·박사통합과정재학 / 전기전자공학과 ]" userId="35171e98-2f6f-4078-b02e-ebe047c1d62c" providerId="ADAL" clId="{E30E3C11-97FF-464A-836F-41D6BB21AAA4}" dt="2020-12-23T20:29:57.398" v="0" actId="47"/>
      <pc:docMkLst>
        <pc:docMk/>
      </pc:docMkLst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4089074964" sldId="260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1950058131" sldId="261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3176066780" sldId="262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329649230" sldId="263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960996645" sldId="264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1096669379" sldId="265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4011729702" sldId="266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481295233" sldId="268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3976045705" sldId="269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3485716152" sldId="270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2395433440" sldId="271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1158461972" sldId="272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4120600744" sldId="273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311215278" sldId="274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1643066316" sldId="275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3729992748" sldId="276"/>
        </pc:sldMkLst>
      </pc:sldChg>
      <pc:sldChg chg="del">
        <pc:chgData name="심종화[ 대학원석·박사통합과정재학 / 전기전자공학과 ]" userId="35171e98-2f6f-4078-b02e-ebe047c1d62c" providerId="ADAL" clId="{E30E3C11-97FF-464A-836F-41D6BB21AAA4}" dt="2020-12-23T20:29:57.398" v="0" actId="47"/>
        <pc:sldMkLst>
          <pc:docMk/>
          <pc:sldMk cId="3073626998" sldId="277"/>
        </pc:sldMkLst>
      </pc:sldChg>
    </pc:docChg>
  </pc:docChgLst>
  <pc:docChgLst>
    <pc:chgData name="문재욱[ 대학원석·박사통합과정재학 / 전기전자공학과 ]" userId="4ff6e71e-915f-40c2-a127-5ea7357b0441" providerId="ADAL" clId="{FFAE5AF4-B73B-44B6-9AEA-2A7F3E66DE82}"/>
    <pc:docChg chg="undo custSel addSld delSld modSld">
      <pc:chgData name="문재욱[ 대학원석·박사통합과정재학 / 전기전자공학과 ]" userId="4ff6e71e-915f-40c2-a127-5ea7357b0441" providerId="ADAL" clId="{FFAE5AF4-B73B-44B6-9AEA-2A7F3E66DE82}" dt="2021-12-23T03:24:49.594" v="1851" actId="207"/>
      <pc:docMkLst>
        <pc:docMk/>
      </pc:docMkLst>
      <pc:sldChg chg="addSp modSp mod">
        <pc:chgData name="문재욱[ 대학원석·박사통합과정재학 / 전기전자공학과 ]" userId="4ff6e71e-915f-40c2-a127-5ea7357b0441" providerId="ADAL" clId="{FFAE5AF4-B73B-44B6-9AEA-2A7F3E66DE82}" dt="2021-12-21T07:03:31.622" v="1074" actId="1076"/>
        <pc:sldMkLst>
          <pc:docMk/>
          <pc:sldMk cId="973445584" sldId="271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1T07:02:38.707" v="1057"/>
          <ac:spMkLst>
            <pc:docMk/>
            <pc:sldMk cId="973445584" sldId="271"/>
            <ac:spMk id="3" creationId="{835EB469-F5D1-43A4-BAA0-B0CD89DEEC45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1T07:03:27.586" v="1073" actId="27636"/>
          <ac:spMkLst>
            <pc:docMk/>
            <pc:sldMk cId="973445584" sldId="271"/>
            <ac:spMk id="8" creationId="{8DE66376-ABEB-45AD-B188-D60870F494D8}"/>
          </ac:spMkLst>
        </pc:spChg>
        <pc:picChg chg="add mod">
          <ac:chgData name="문재욱[ 대학원석·박사통합과정재학 / 전기전자공학과 ]" userId="4ff6e71e-915f-40c2-a127-5ea7357b0441" providerId="ADAL" clId="{FFAE5AF4-B73B-44B6-9AEA-2A7F3E66DE82}" dt="2021-12-21T07:03:31.622" v="1074" actId="1076"/>
          <ac:picMkLst>
            <pc:docMk/>
            <pc:sldMk cId="973445584" sldId="271"/>
            <ac:picMk id="5" creationId="{D63BFD64-527E-4B3F-A6C5-22D0D0675CCC}"/>
          </ac:picMkLst>
        </pc:picChg>
        <pc:picChg chg="add mod">
          <ac:chgData name="문재욱[ 대학원석·박사통합과정재학 / 전기전자공학과 ]" userId="4ff6e71e-915f-40c2-a127-5ea7357b0441" providerId="ADAL" clId="{FFAE5AF4-B73B-44B6-9AEA-2A7F3E66DE82}" dt="2021-12-21T07:03:31.622" v="1074" actId="1076"/>
          <ac:picMkLst>
            <pc:docMk/>
            <pc:sldMk cId="973445584" sldId="271"/>
            <ac:picMk id="6" creationId="{039CE070-BA05-4C48-980F-1A0DAE13A4CE}"/>
          </ac:picMkLst>
        </pc:picChg>
        <pc:picChg chg="add mod">
          <ac:chgData name="문재욱[ 대학원석·박사통합과정재학 / 전기전자공학과 ]" userId="4ff6e71e-915f-40c2-a127-5ea7357b0441" providerId="ADAL" clId="{FFAE5AF4-B73B-44B6-9AEA-2A7F3E66DE82}" dt="2021-12-21T07:03:31.622" v="1074" actId="1076"/>
          <ac:picMkLst>
            <pc:docMk/>
            <pc:sldMk cId="973445584" sldId="271"/>
            <ac:picMk id="7" creationId="{2A82E68A-3D6D-43F8-BE66-A4E79879CDFC}"/>
          </ac:picMkLst>
        </pc:picChg>
      </pc:sldChg>
      <pc:sldChg chg="modSp mod">
        <pc:chgData name="문재욱[ 대학원석·박사통합과정재학 / 전기전자공학과 ]" userId="4ff6e71e-915f-40c2-a127-5ea7357b0441" providerId="ADAL" clId="{FFAE5AF4-B73B-44B6-9AEA-2A7F3E66DE82}" dt="2021-12-20T04:58:07.469" v="72"/>
        <pc:sldMkLst>
          <pc:docMk/>
          <pc:sldMk cId="4167729605" sldId="278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0T04:56:56.370" v="59"/>
          <ac:spMkLst>
            <pc:docMk/>
            <pc:sldMk cId="4167729605" sldId="278"/>
            <ac:spMk id="25" creationId="{48BD97B7-78CC-4153-A98A-C07BBCB853F1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0T04:58:07.469" v="72"/>
          <ac:spMkLst>
            <pc:docMk/>
            <pc:sldMk cId="4167729605" sldId="278"/>
            <ac:spMk id="27" creationId="{8049DA0B-B1B2-4357-900C-CC0B20A5010E}"/>
          </ac:spMkLst>
        </pc:spChg>
      </pc:sldChg>
      <pc:sldChg chg="modSp mod">
        <pc:chgData name="문재욱[ 대학원석·박사통합과정재학 / 전기전자공학과 ]" userId="4ff6e71e-915f-40c2-a127-5ea7357b0441" providerId="ADAL" clId="{FFAE5AF4-B73B-44B6-9AEA-2A7F3E66DE82}" dt="2021-12-20T04:51:24.279" v="23"/>
        <pc:sldMkLst>
          <pc:docMk/>
          <pc:sldMk cId="682055413" sldId="279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0T04:51:24.279" v="23"/>
          <ac:spMkLst>
            <pc:docMk/>
            <pc:sldMk cId="682055413" sldId="279"/>
            <ac:spMk id="3" creationId="{DAB797DE-ABE5-43E4-B914-E582A10E28D0}"/>
          </ac:spMkLst>
        </pc:spChg>
      </pc:sldChg>
      <pc:sldChg chg="modSp mod">
        <pc:chgData name="문재욱[ 대학원석·박사통합과정재학 / 전기전자공학과 ]" userId="4ff6e71e-915f-40c2-a127-5ea7357b0441" providerId="ADAL" clId="{FFAE5AF4-B73B-44B6-9AEA-2A7F3E66DE82}" dt="2021-12-20T05:01:17.640" v="177" actId="20577"/>
        <pc:sldMkLst>
          <pc:docMk/>
          <pc:sldMk cId="2755697119" sldId="294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0T05:01:17.640" v="177" actId="20577"/>
          <ac:spMkLst>
            <pc:docMk/>
            <pc:sldMk cId="2755697119" sldId="294"/>
            <ac:spMk id="16" creationId="{72B8F0E9-99EC-49D4-BBC8-A64BC98C0EC6}"/>
          </ac:spMkLst>
        </pc:spChg>
      </pc:sldChg>
      <pc:sldChg chg="modSp mod">
        <pc:chgData name="문재욱[ 대학원석·박사통합과정재학 / 전기전자공학과 ]" userId="4ff6e71e-915f-40c2-a127-5ea7357b0441" providerId="ADAL" clId="{FFAE5AF4-B73B-44B6-9AEA-2A7F3E66DE82}" dt="2021-12-20T04:52:57.975" v="46" actId="20577"/>
        <pc:sldMkLst>
          <pc:docMk/>
          <pc:sldMk cId="3341113296" sldId="321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0T04:52:57.975" v="46" actId="20577"/>
          <ac:spMkLst>
            <pc:docMk/>
            <pc:sldMk cId="3341113296" sldId="321"/>
            <ac:spMk id="3" creationId="{DAB797DE-ABE5-43E4-B914-E582A10E28D0}"/>
          </ac:spMkLst>
        </pc:spChg>
      </pc:sldChg>
      <pc:sldChg chg="addSp modSp mod">
        <pc:chgData name="문재욱[ 대학원석·박사통합과정재학 / 전기전자공학과 ]" userId="4ff6e71e-915f-40c2-a127-5ea7357b0441" providerId="ADAL" clId="{FFAE5AF4-B73B-44B6-9AEA-2A7F3E66DE82}" dt="2021-12-21T05:24:14.469" v="737" actId="404"/>
        <pc:sldMkLst>
          <pc:docMk/>
          <pc:sldMk cId="3747321116" sldId="324"/>
        </pc:sldMkLst>
        <pc:spChg chg="add mod">
          <ac:chgData name="문재욱[ 대학원석·박사통합과정재학 / 전기전자공학과 ]" userId="4ff6e71e-915f-40c2-a127-5ea7357b0441" providerId="ADAL" clId="{FFAE5AF4-B73B-44B6-9AEA-2A7F3E66DE82}" dt="2021-12-21T05:24:14.469" v="737" actId="404"/>
          <ac:spMkLst>
            <pc:docMk/>
            <pc:sldMk cId="3747321116" sldId="324"/>
            <ac:spMk id="5" creationId="{80D32774-ACF9-4D67-86D7-33211EE36C61}"/>
          </ac:spMkLst>
        </pc:spChg>
        <pc:picChg chg="add mod">
          <ac:chgData name="문재욱[ 대학원석·박사통합과정재학 / 전기전자공학과 ]" userId="4ff6e71e-915f-40c2-a127-5ea7357b0441" providerId="ADAL" clId="{FFAE5AF4-B73B-44B6-9AEA-2A7F3E66DE82}" dt="2021-12-21T05:23:07.006" v="700" actId="1076"/>
          <ac:picMkLst>
            <pc:docMk/>
            <pc:sldMk cId="3747321116" sldId="324"/>
            <ac:picMk id="3" creationId="{FB1E5F47-2234-4486-8779-A3D0D7FA7096}"/>
          </ac:picMkLst>
        </pc:picChg>
      </pc:sldChg>
      <pc:sldChg chg="del">
        <pc:chgData name="문재욱[ 대학원석·박사통합과정재학 / 전기전자공학과 ]" userId="4ff6e71e-915f-40c2-a127-5ea7357b0441" providerId="ADAL" clId="{FFAE5AF4-B73B-44B6-9AEA-2A7F3E66DE82}" dt="2021-12-20T05:22:23.346" v="178" actId="47"/>
        <pc:sldMkLst>
          <pc:docMk/>
          <pc:sldMk cId="3192928060" sldId="326"/>
        </pc:sldMkLst>
      </pc:sldChg>
      <pc:sldChg chg="delSp modSp mod">
        <pc:chgData name="문재욱[ 대학원석·박사통합과정재학 / 전기전자공학과 ]" userId="4ff6e71e-915f-40c2-a127-5ea7357b0441" providerId="ADAL" clId="{FFAE5AF4-B73B-44B6-9AEA-2A7F3E66DE82}" dt="2021-12-23T03:24:49.594" v="1851" actId="207"/>
        <pc:sldMkLst>
          <pc:docMk/>
          <pc:sldMk cId="1617282822" sldId="330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3T03:24:49.594" v="1851" actId="207"/>
          <ac:spMkLst>
            <pc:docMk/>
            <pc:sldMk cId="1617282822" sldId="330"/>
            <ac:spMk id="8" creationId="{F375F5D3-9920-4FA6-A189-4CC3930F78D6}"/>
          </ac:spMkLst>
        </pc:spChg>
        <pc:picChg chg="mod">
          <ac:chgData name="문재욱[ 대학원석·박사통합과정재학 / 전기전자공학과 ]" userId="4ff6e71e-915f-40c2-a127-5ea7357b0441" providerId="ADAL" clId="{FFAE5AF4-B73B-44B6-9AEA-2A7F3E66DE82}" dt="2021-12-23T03:24:24.583" v="1812" actId="1076"/>
          <ac:picMkLst>
            <pc:docMk/>
            <pc:sldMk cId="1617282822" sldId="330"/>
            <ac:picMk id="5" creationId="{8861FFAD-631F-4982-A233-D065DE25EDB1}"/>
          </ac:picMkLst>
        </pc:picChg>
        <pc:picChg chg="del">
          <ac:chgData name="문재욱[ 대학원석·박사통합과정재학 / 전기전자공학과 ]" userId="4ff6e71e-915f-40c2-a127-5ea7357b0441" providerId="ADAL" clId="{FFAE5AF4-B73B-44B6-9AEA-2A7F3E66DE82}" dt="2021-12-23T03:24:26.820" v="1813" actId="478"/>
          <ac:picMkLst>
            <pc:docMk/>
            <pc:sldMk cId="1617282822" sldId="330"/>
            <ac:picMk id="12" creationId="{E0CB6F0A-777E-409B-8AA9-3FD19532147F}"/>
          </ac:picMkLst>
        </pc:picChg>
      </pc:sldChg>
      <pc:sldChg chg="modSp mod">
        <pc:chgData name="문재욱[ 대학원석·박사통합과정재학 / 전기전자공학과 ]" userId="4ff6e71e-915f-40c2-a127-5ea7357b0441" providerId="ADAL" clId="{FFAE5AF4-B73B-44B6-9AEA-2A7F3E66DE82}" dt="2021-12-20T06:06:46.072" v="179" actId="12"/>
        <pc:sldMkLst>
          <pc:docMk/>
          <pc:sldMk cId="660175942" sldId="331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0T06:06:46.072" v="179" actId="12"/>
          <ac:spMkLst>
            <pc:docMk/>
            <pc:sldMk cId="660175942" sldId="331"/>
            <ac:spMk id="8" creationId="{F375F5D3-9920-4FA6-A189-4CC3930F78D6}"/>
          </ac:spMkLst>
        </pc:spChg>
      </pc:sldChg>
      <pc:sldChg chg="modSp mod">
        <pc:chgData name="문재욱[ 대학원석·박사통합과정재학 / 전기전자공학과 ]" userId="4ff6e71e-915f-40c2-a127-5ea7357b0441" providerId="ADAL" clId="{FFAE5AF4-B73B-44B6-9AEA-2A7F3E66DE82}" dt="2021-12-21T05:16:47.833" v="190" actId="12"/>
        <pc:sldMkLst>
          <pc:docMk/>
          <pc:sldMk cId="4221269454" sldId="332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1T05:16:47.833" v="190" actId="12"/>
          <ac:spMkLst>
            <pc:docMk/>
            <pc:sldMk cId="4221269454" sldId="332"/>
            <ac:spMk id="8" creationId="{F375F5D3-9920-4FA6-A189-4CC3930F78D6}"/>
          </ac:spMkLst>
        </pc:spChg>
      </pc:sldChg>
      <pc:sldChg chg="modSp mod">
        <pc:chgData name="문재욱[ 대학원석·박사통합과정재학 / 전기전자공학과 ]" userId="4ff6e71e-915f-40c2-a127-5ea7357b0441" providerId="ADAL" clId="{FFAE5AF4-B73B-44B6-9AEA-2A7F3E66DE82}" dt="2021-12-20T06:14:02.713" v="188" actId="20577"/>
        <pc:sldMkLst>
          <pc:docMk/>
          <pc:sldMk cId="2217467127" sldId="333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0T06:14:02.713" v="188" actId="20577"/>
          <ac:spMkLst>
            <pc:docMk/>
            <pc:sldMk cId="2217467127" sldId="333"/>
            <ac:spMk id="8" creationId="{F375F5D3-9920-4FA6-A189-4CC3930F78D6}"/>
          </ac:spMkLst>
        </pc:spChg>
      </pc:sldChg>
      <pc:sldChg chg="addSp modSp add mod">
        <pc:chgData name="문재욱[ 대학원석·박사통합과정재학 / 전기전자공학과 ]" userId="4ff6e71e-915f-40c2-a127-5ea7357b0441" providerId="ADAL" clId="{FFAE5AF4-B73B-44B6-9AEA-2A7F3E66DE82}" dt="2021-12-21T05:41:55.136" v="790" actId="20577"/>
        <pc:sldMkLst>
          <pc:docMk/>
          <pc:sldMk cId="161928935" sldId="334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1T05:41:55.136" v="790" actId="20577"/>
          <ac:spMkLst>
            <pc:docMk/>
            <pc:sldMk cId="161928935" sldId="334"/>
            <ac:spMk id="5" creationId="{80D32774-ACF9-4D67-86D7-33211EE36C61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5:40:12.035" v="741" actId="1076"/>
          <ac:spMkLst>
            <pc:docMk/>
            <pc:sldMk cId="161928935" sldId="334"/>
            <ac:spMk id="7" creationId="{BE2A7850-8FCD-4299-8978-1846287367D9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5:40:12.035" v="741" actId="1076"/>
          <ac:spMkLst>
            <pc:docMk/>
            <pc:sldMk cId="161928935" sldId="334"/>
            <ac:spMk id="8" creationId="{0A6ACD86-15A0-4EB1-9008-0F988043D3AB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5:40:46.546" v="778"/>
          <ac:spMkLst>
            <pc:docMk/>
            <pc:sldMk cId="161928935" sldId="334"/>
            <ac:spMk id="9" creationId="{0C67EA88-4DAA-4092-928D-E9F4998ACD1B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5:40:30.167" v="744" actId="1076"/>
          <ac:spMkLst>
            <pc:docMk/>
            <pc:sldMk cId="161928935" sldId="334"/>
            <ac:spMk id="10" creationId="{C8710009-2063-4005-8ABF-5CF2593C12E6}"/>
          </ac:spMkLst>
        </pc:spChg>
        <pc:picChg chg="mod">
          <ac:chgData name="문재욱[ 대학원석·박사통합과정재학 / 전기전자공학과 ]" userId="4ff6e71e-915f-40c2-a127-5ea7357b0441" providerId="ADAL" clId="{FFAE5AF4-B73B-44B6-9AEA-2A7F3E66DE82}" dt="2021-12-21T05:40:12.035" v="741" actId="1076"/>
          <ac:picMkLst>
            <pc:docMk/>
            <pc:sldMk cId="161928935" sldId="334"/>
            <ac:picMk id="3" creationId="{FB1E5F47-2234-4486-8779-A3D0D7FA7096}"/>
          </ac:picMkLst>
        </pc:picChg>
      </pc:sldChg>
      <pc:sldChg chg="modSp add del mod">
        <pc:chgData name="문재욱[ 대학원석·박사통합과정재학 / 전기전자공학과 ]" userId="4ff6e71e-915f-40c2-a127-5ea7357b0441" providerId="ADAL" clId="{FFAE5AF4-B73B-44B6-9AEA-2A7F3E66DE82}" dt="2021-12-21T05:44:28.941" v="880" actId="47"/>
        <pc:sldMkLst>
          <pc:docMk/>
          <pc:sldMk cId="2442157515" sldId="335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1T05:41:59.012" v="800" actId="20577"/>
          <ac:spMkLst>
            <pc:docMk/>
            <pc:sldMk cId="2442157515" sldId="335"/>
            <ac:spMk id="5" creationId="{80D32774-ACF9-4D67-86D7-33211EE36C61}"/>
          </ac:spMkLst>
        </pc:spChg>
      </pc:sldChg>
      <pc:sldChg chg="addSp delSp modSp add mod">
        <pc:chgData name="문재욱[ 대학원석·박사통합과정재학 / 전기전자공학과 ]" userId="4ff6e71e-915f-40c2-a127-5ea7357b0441" providerId="ADAL" clId="{FFAE5AF4-B73B-44B6-9AEA-2A7F3E66DE82}" dt="2021-12-21T05:43:00.070" v="879" actId="1076"/>
        <pc:sldMkLst>
          <pc:docMk/>
          <pc:sldMk cId="3100364001" sldId="336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1T05:42:51.263" v="876"/>
          <ac:spMkLst>
            <pc:docMk/>
            <pc:sldMk cId="3100364001" sldId="336"/>
            <ac:spMk id="5" creationId="{80D32774-ACF9-4D67-86D7-33211EE36C61}"/>
          </ac:spMkLst>
        </pc:spChg>
        <pc:spChg chg="del">
          <ac:chgData name="문재욱[ 대학원석·박사통합과정재학 / 전기전자공학과 ]" userId="4ff6e71e-915f-40c2-a127-5ea7357b0441" providerId="ADAL" clId="{FFAE5AF4-B73B-44B6-9AEA-2A7F3E66DE82}" dt="2021-12-21T05:42:39.505" v="872" actId="478"/>
          <ac:spMkLst>
            <pc:docMk/>
            <pc:sldMk cId="3100364001" sldId="336"/>
            <ac:spMk id="7" creationId="{BE2A7850-8FCD-4299-8978-1846287367D9}"/>
          </ac:spMkLst>
        </pc:spChg>
        <pc:spChg chg="del">
          <ac:chgData name="문재욱[ 대학원석·박사통합과정재학 / 전기전자공학과 ]" userId="4ff6e71e-915f-40c2-a127-5ea7357b0441" providerId="ADAL" clId="{FFAE5AF4-B73B-44B6-9AEA-2A7F3E66DE82}" dt="2021-12-21T05:42:42.956" v="875" actId="478"/>
          <ac:spMkLst>
            <pc:docMk/>
            <pc:sldMk cId="3100364001" sldId="336"/>
            <ac:spMk id="8" creationId="{0A6ACD86-15A0-4EB1-9008-0F988043D3AB}"/>
          </ac:spMkLst>
        </pc:spChg>
        <pc:spChg chg="del">
          <ac:chgData name="문재욱[ 대학원석·박사통합과정재학 / 전기전자공학과 ]" userId="4ff6e71e-915f-40c2-a127-5ea7357b0441" providerId="ADAL" clId="{FFAE5AF4-B73B-44B6-9AEA-2A7F3E66DE82}" dt="2021-12-21T05:42:40.939" v="873" actId="478"/>
          <ac:spMkLst>
            <pc:docMk/>
            <pc:sldMk cId="3100364001" sldId="336"/>
            <ac:spMk id="9" creationId="{0C67EA88-4DAA-4092-928D-E9F4998ACD1B}"/>
          </ac:spMkLst>
        </pc:spChg>
        <pc:spChg chg="del">
          <ac:chgData name="문재욱[ 대학원석·박사통합과정재학 / 전기전자공학과 ]" userId="4ff6e71e-915f-40c2-a127-5ea7357b0441" providerId="ADAL" clId="{FFAE5AF4-B73B-44B6-9AEA-2A7F3E66DE82}" dt="2021-12-21T05:42:41.915" v="874" actId="478"/>
          <ac:spMkLst>
            <pc:docMk/>
            <pc:sldMk cId="3100364001" sldId="336"/>
            <ac:spMk id="10" creationId="{C8710009-2063-4005-8ABF-5CF2593C12E6}"/>
          </ac:spMkLst>
        </pc:spChg>
        <pc:picChg chg="del">
          <ac:chgData name="문재욱[ 대학원석·박사통합과정재학 / 전기전자공학과 ]" userId="4ff6e71e-915f-40c2-a127-5ea7357b0441" providerId="ADAL" clId="{FFAE5AF4-B73B-44B6-9AEA-2A7F3E66DE82}" dt="2021-12-21T05:42:38.658" v="871" actId="478"/>
          <ac:picMkLst>
            <pc:docMk/>
            <pc:sldMk cId="3100364001" sldId="336"/>
            <ac:picMk id="3" creationId="{FB1E5F47-2234-4486-8779-A3D0D7FA7096}"/>
          </ac:picMkLst>
        </pc:picChg>
        <pc:picChg chg="add mod">
          <ac:chgData name="문재욱[ 대학원석·박사통합과정재학 / 전기전자공학과 ]" userId="4ff6e71e-915f-40c2-a127-5ea7357b0441" providerId="ADAL" clId="{FFAE5AF4-B73B-44B6-9AEA-2A7F3E66DE82}" dt="2021-12-21T05:43:00.070" v="879" actId="1076"/>
          <ac:picMkLst>
            <pc:docMk/>
            <pc:sldMk cId="3100364001" sldId="336"/>
            <ac:picMk id="11" creationId="{66680582-EE6F-40DA-B0E8-F4C39EC874FC}"/>
          </ac:picMkLst>
        </pc:picChg>
      </pc:sldChg>
      <pc:sldChg chg="addSp delSp modSp add mod">
        <pc:chgData name="문재욱[ 대학원석·박사통합과정재학 / 전기전자공학과 ]" userId="4ff6e71e-915f-40c2-a127-5ea7357b0441" providerId="ADAL" clId="{FFAE5AF4-B73B-44B6-9AEA-2A7F3E66DE82}" dt="2021-12-21T06:59:49.130" v="1024" actId="403"/>
        <pc:sldMkLst>
          <pc:docMk/>
          <pc:sldMk cId="2882277783" sldId="337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1T05:48:58.121" v="890"/>
          <ac:spMkLst>
            <pc:docMk/>
            <pc:sldMk cId="2882277783" sldId="337"/>
            <ac:spMk id="2" creationId="{094CAEF4-FCE3-4155-88B8-FA0D7A21298A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1T06:59:49.130" v="1024" actId="403"/>
          <ac:spMkLst>
            <pc:docMk/>
            <pc:sldMk cId="2882277783" sldId="337"/>
            <ac:spMk id="5" creationId="{80D32774-ACF9-4D67-86D7-33211EE36C61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5:49:37.305" v="923" actId="1076"/>
          <ac:spMkLst>
            <pc:docMk/>
            <pc:sldMk cId="2882277783" sldId="337"/>
            <ac:spMk id="14" creationId="{4E6B866D-5C80-41D2-B2A1-A7757C1B8C1E}"/>
          </ac:spMkLst>
        </pc:spChg>
        <pc:picChg chg="add mod">
          <ac:chgData name="문재욱[ 대학원석·박사통합과정재학 / 전기전자공학과 ]" userId="4ff6e71e-915f-40c2-a127-5ea7357b0441" providerId="ADAL" clId="{FFAE5AF4-B73B-44B6-9AEA-2A7F3E66DE82}" dt="2021-12-21T05:49:37.305" v="923" actId="1076"/>
          <ac:picMkLst>
            <pc:docMk/>
            <pc:sldMk cId="2882277783" sldId="337"/>
            <ac:picMk id="7" creationId="{8497F2FD-7EFD-4322-B594-F9537BAAB10A}"/>
          </ac:picMkLst>
        </pc:picChg>
        <pc:picChg chg="del">
          <ac:chgData name="문재욱[ 대학원석·박사통합과정재학 / 전기전자공학과 ]" userId="4ff6e71e-915f-40c2-a127-5ea7357b0441" providerId="ADAL" clId="{FFAE5AF4-B73B-44B6-9AEA-2A7F3E66DE82}" dt="2021-12-21T05:49:05.170" v="913" actId="478"/>
          <ac:picMkLst>
            <pc:docMk/>
            <pc:sldMk cId="2882277783" sldId="337"/>
            <ac:picMk id="11" creationId="{66680582-EE6F-40DA-B0E8-F4C39EC874FC}"/>
          </ac:picMkLst>
        </pc:picChg>
        <pc:cxnChg chg="add mod">
          <ac:chgData name="문재욱[ 대학원석·박사통합과정재학 / 전기전자공학과 ]" userId="4ff6e71e-915f-40c2-a127-5ea7357b0441" providerId="ADAL" clId="{FFAE5AF4-B73B-44B6-9AEA-2A7F3E66DE82}" dt="2021-12-21T05:49:37.305" v="923" actId="1076"/>
          <ac:cxnSpMkLst>
            <pc:docMk/>
            <pc:sldMk cId="2882277783" sldId="337"/>
            <ac:cxnSpMk id="8" creationId="{69998228-E524-4D31-A2C2-432BAA525D83}"/>
          </ac:cxnSpMkLst>
        </pc:cxnChg>
        <pc:cxnChg chg="add mod">
          <ac:chgData name="문재욱[ 대학원석·박사통합과정재학 / 전기전자공학과 ]" userId="4ff6e71e-915f-40c2-a127-5ea7357b0441" providerId="ADAL" clId="{FFAE5AF4-B73B-44B6-9AEA-2A7F3E66DE82}" dt="2021-12-21T05:49:37.305" v="923" actId="1076"/>
          <ac:cxnSpMkLst>
            <pc:docMk/>
            <pc:sldMk cId="2882277783" sldId="337"/>
            <ac:cxnSpMk id="9" creationId="{A1B8F8CE-4069-42E4-BA18-23F41138C1BD}"/>
          </ac:cxnSpMkLst>
        </pc:cxnChg>
        <pc:cxnChg chg="add mod">
          <ac:chgData name="문재욱[ 대학원석·박사통합과정재학 / 전기전자공학과 ]" userId="4ff6e71e-915f-40c2-a127-5ea7357b0441" providerId="ADAL" clId="{FFAE5AF4-B73B-44B6-9AEA-2A7F3E66DE82}" dt="2021-12-21T05:49:37.305" v="923" actId="1076"/>
          <ac:cxnSpMkLst>
            <pc:docMk/>
            <pc:sldMk cId="2882277783" sldId="337"/>
            <ac:cxnSpMk id="10" creationId="{2E9C1187-294B-454E-83DB-BD240AE745D2}"/>
          </ac:cxnSpMkLst>
        </pc:cxnChg>
        <pc:cxnChg chg="add mod">
          <ac:chgData name="문재욱[ 대학원석·박사통합과정재학 / 전기전자공학과 ]" userId="4ff6e71e-915f-40c2-a127-5ea7357b0441" providerId="ADAL" clId="{FFAE5AF4-B73B-44B6-9AEA-2A7F3E66DE82}" dt="2021-12-21T05:49:37.305" v="923" actId="1076"/>
          <ac:cxnSpMkLst>
            <pc:docMk/>
            <pc:sldMk cId="2882277783" sldId="337"/>
            <ac:cxnSpMk id="12" creationId="{9E07FFC4-ADEB-42C9-A085-A1FABAC17C51}"/>
          </ac:cxnSpMkLst>
        </pc:cxnChg>
        <pc:cxnChg chg="add mod">
          <ac:chgData name="문재욱[ 대학원석·박사통합과정재학 / 전기전자공학과 ]" userId="4ff6e71e-915f-40c2-a127-5ea7357b0441" providerId="ADAL" clId="{FFAE5AF4-B73B-44B6-9AEA-2A7F3E66DE82}" dt="2021-12-21T05:49:37.305" v="923" actId="1076"/>
          <ac:cxnSpMkLst>
            <pc:docMk/>
            <pc:sldMk cId="2882277783" sldId="337"/>
            <ac:cxnSpMk id="13" creationId="{C277B369-AA88-4381-8B9A-3889A18AA606}"/>
          </ac:cxnSpMkLst>
        </pc:cxnChg>
      </pc:sldChg>
      <pc:sldChg chg="addSp delSp modSp add mod">
        <pc:chgData name="문재욱[ 대학원석·박사통합과정재학 / 전기전자공학과 ]" userId="4ff6e71e-915f-40c2-a127-5ea7357b0441" providerId="ADAL" clId="{FFAE5AF4-B73B-44B6-9AEA-2A7F3E66DE82}" dt="2021-12-21T08:29:55.812" v="1154" actId="1076"/>
        <pc:sldMkLst>
          <pc:docMk/>
          <pc:sldMk cId="4158473570" sldId="338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1T08:12:32.241" v="1146" actId="20577"/>
          <ac:spMkLst>
            <pc:docMk/>
            <pc:sldMk cId="4158473570" sldId="338"/>
            <ac:spMk id="8" creationId="{8DE66376-ABEB-45AD-B188-D60870F494D8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1T08:29:42.376" v="1148" actId="1076"/>
          <ac:spMkLst>
            <pc:docMk/>
            <pc:sldMk cId="4158473570" sldId="338"/>
            <ac:spMk id="10" creationId="{B5443076-C760-4CBC-AB3F-8425A1DA7EEA}"/>
          </ac:spMkLst>
        </pc:spChg>
        <pc:spChg chg="add del mod">
          <ac:chgData name="문재욱[ 대학원석·박사통합과정재학 / 전기전자공학과 ]" userId="4ff6e71e-915f-40c2-a127-5ea7357b0441" providerId="ADAL" clId="{FFAE5AF4-B73B-44B6-9AEA-2A7F3E66DE82}" dt="2021-12-21T08:29:47.075" v="1150" actId="478"/>
          <ac:spMkLst>
            <pc:docMk/>
            <pc:sldMk cId="4158473570" sldId="338"/>
            <ac:spMk id="11" creationId="{172D9A04-FAFC-4B53-993E-9A2BCFCB5566}"/>
          </ac:spMkLst>
        </pc:spChg>
        <pc:spChg chg="add del mod">
          <ac:chgData name="문재욱[ 대학원석·박사통합과정재학 / 전기전자공학과 ]" userId="4ff6e71e-915f-40c2-a127-5ea7357b0441" providerId="ADAL" clId="{FFAE5AF4-B73B-44B6-9AEA-2A7F3E66DE82}" dt="2021-12-21T08:29:50.016" v="1151" actId="478"/>
          <ac:spMkLst>
            <pc:docMk/>
            <pc:sldMk cId="4158473570" sldId="338"/>
            <ac:spMk id="12" creationId="{3849B024-0011-4F9E-B191-0F8CBB5344B5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8:29:55.812" v="1154" actId="1076"/>
          <ac:spMkLst>
            <pc:docMk/>
            <pc:sldMk cId="4158473570" sldId="338"/>
            <ac:spMk id="14" creationId="{4D51E9C0-9B0B-46FB-96A0-AFCECA939251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8:29:55.812" v="1154" actId="1076"/>
          <ac:spMkLst>
            <pc:docMk/>
            <pc:sldMk cId="4158473570" sldId="338"/>
            <ac:spMk id="16" creationId="{AC7E219F-9EDF-4866-B2A7-89617A5BF7BA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8:29:55.812" v="1154" actId="1076"/>
          <ac:spMkLst>
            <pc:docMk/>
            <pc:sldMk cId="4158473570" sldId="338"/>
            <ac:spMk id="17" creationId="{59F9DE6F-C055-46DB-91E1-3B866523D57E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8:29:55.812" v="1154" actId="1076"/>
          <ac:spMkLst>
            <pc:docMk/>
            <pc:sldMk cId="4158473570" sldId="338"/>
            <ac:spMk id="18" creationId="{D1E70BA2-217F-43AE-B1E7-A639470277EA}"/>
          </ac:spMkLst>
        </pc:spChg>
        <pc:spChg chg="add mod">
          <ac:chgData name="문재욱[ 대학원석·박사통합과정재학 / 전기전자공학과 ]" userId="4ff6e71e-915f-40c2-a127-5ea7357b0441" providerId="ADAL" clId="{FFAE5AF4-B73B-44B6-9AEA-2A7F3E66DE82}" dt="2021-12-21T08:29:55.812" v="1154" actId="1076"/>
          <ac:spMkLst>
            <pc:docMk/>
            <pc:sldMk cId="4158473570" sldId="338"/>
            <ac:spMk id="20" creationId="{A05AB0CF-82A2-43BF-885B-BCB848FC0E98}"/>
          </ac:spMkLst>
        </pc:spChg>
        <pc:picChg chg="del">
          <ac:chgData name="문재욱[ 대학원석·박사통합과정재학 / 전기전자공학과 ]" userId="4ff6e71e-915f-40c2-a127-5ea7357b0441" providerId="ADAL" clId="{FFAE5AF4-B73B-44B6-9AEA-2A7F3E66DE82}" dt="2021-12-21T07:03:49.269" v="1076" actId="478"/>
          <ac:picMkLst>
            <pc:docMk/>
            <pc:sldMk cId="4158473570" sldId="338"/>
            <ac:picMk id="5" creationId="{D63BFD64-527E-4B3F-A6C5-22D0D0675CCC}"/>
          </ac:picMkLst>
        </pc:picChg>
        <pc:picChg chg="del">
          <ac:chgData name="문재욱[ 대학원석·박사통합과정재학 / 전기전자공학과 ]" userId="4ff6e71e-915f-40c2-a127-5ea7357b0441" providerId="ADAL" clId="{FFAE5AF4-B73B-44B6-9AEA-2A7F3E66DE82}" dt="2021-12-21T07:03:50.173" v="1078" actId="478"/>
          <ac:picMkLst>
            <pc:docMk/>
            <pc:sldMk cId="4158473570" sldId="338"/>
            <ac:picMk id="6" creationId="{039CE070-BA05-4C48-980F-1A0DAE13A4CE}"/>
          </ac:picMkLst>
        </pc:picChg>
        <pc:picChg chg="del">
          <ac:chgData name="문재욱[ 대학원석·박사통합과정재학 / 전기전자공학과 ]" userId="4ff6e71e-915f-40c2-a127-5ea7357b0441" providerId="ADAL" clId="{FFAE5AF4-B73B-44B6-9AEA-2A7F3E66DE82}" dt="2021-12-21T07:03:49.726" v="1077" actId="478"/>
          <ac:picMkLst>
            <pc:docMk/>
            <pc:sldMk cId="4158473570" sldId="338"/>
            <ac:picMk id="7" creationId="{2A82E68A-3D6D-43F8-BE66-A4E79879CDFC}"/>
          </ac:picMkLst>
        </pc:picChg>
        <pc:picChg chg="add del mod">
          <ac:chgData name="문재욱[ 대학원석·박사통합과정재학 / 전기전자공학과 ]" userId="4ff6e71e-915f-40c2-a127-5ea7357b0441" providerId="ADAL" clId="{FFAE5AF4-B73B-44B6-9AEA-2A7F3E66DE82}" dt="2021-12-21T08:29:43.865" v="1149" actId="478"/>
          <ac:picMkLst>
            <pc:docMk/>
            <pc:sldMk cId="4158473570" sldId="338"/>
            <ac:picMk id="9" creationId="{18E5E1E3-F6E2-4A12-81FE-C8DA98BD35D1}"/>
          </ac:picMkLst>
        </pc:picChg>
        <pc:picChg chg="add mod">
          <ac:chgData name="문재욱[ 대학원석·박사통합과정재학 / 전기전자공학과 ]" userId="4ff6e71e-915f-40c2-a127-5ea7357b0441" providerId="ADAL" clId="{FFAE5AF4-B73B-44B6-9AEA-2A7F3E66DE82}" dt="2021-12-21T08:29:55.812" v="1154" actId="1076"/>
          <ac:picMkLst>
            <pc:docMk/>
            <pc:sldMk cId="4158473570" sldId="338"/>
            <ac:picMk id="15" creationId="{F3B97967-693B-4496-9BCD-5F23814F8D90}"/>
          </ac:picMkLst>
        </pc:picChg>
        <pc:cxnChg chg="add del mod">
          <ac:chgData name="문재욱[ 대학원석·박사통합과정재학 / 전기전자공학과 ]" userId="4ff6e71e-915f-40c2-a127-5ea7357b0441" providerId="ADAL" clId="{FFAE5AF4-B73B-44B6-9AEA-2A7F3E66DE82}" dt="2021-12-21T08:29:51.083" v="1152" actId="478"/>
          <ac:cxnSpMkLst>
            <pc:docMk/>
            <pc:sldMk cId="4158473570" sldId="338"/>
            <ac:cxnSpMk id="13" creationId="{822D1889-A2DF-4711-91DD-78E8695171B1}"/>
          </ac:cxnSpMkLst>
        </pc:cxnChg>
        <pc:cxnChg chg="add mod">
          <ac:chgData name="문재욱[ 대학원석·박사통합과정재학 / 전기전자공학과 ]" userId="4ff6e71e-915f-40c2-a127-5ea7357b0441" providerId="ADAL" clId="{FFAE5AF4-B73B-44B6-9AEA-2A7F3E66DE82}" dt="2021-12-21T08:29:55.812" v="1154" actId="1076"/>
          <ac:cxnSpMkLst>
            <pc:docMk/>
            <pc:sldMk cId="4158473570" sldId="338"/>
            <ac:cxnSpMk id="19" creationId="{F1155B4D-8443-4D03-9781-D0DA92B3D7F4}"/>
          </ac:cxnSpMkLst>
        </pc:cxnChg>
      </pc:sldChg>
      <pc:sldChg chg="delSp modSp add mod">
        <pc:chgData name="문재욱[ 대학원석·박사통합과정재학 / 전기전자공학과 ]" userId="4ff6e71e-915f-40c2-a127-5ea7357b0441" providerId="ADAL" clId="{FFAE5AF4-B73B-44B6-9AEA-2A7F3E66DE82}" dt="2021-12-22T01:45:14.450" v="1505" actId="20577"/>
        <pc:sldMkLst>
          <pc:docMk/>
          <pc:sldMk cId="1938214141" sldId="339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2T01:45:14.450" v="1505" actId="20577"/>
          <ac:spMkLst>
            <pc:docMk/>
            <pc:sldMk cId="1938214141" sldId="339"/>
            <ac:spMk id="8" creationId="{8DE66376-ABEB-45AD-B188-D60870F494D8}"/>
          </ac:spMkLst>
        </pc:spChg>
        <pc:picChg chg="del">
          <ac:chgData name="문재욱[ 대학원석·박사통합과정재학 / 전기전자공학과 ]" userId="4ff6e71e-915f-40c2-a127-5ea7357b0441" providerId="ADAL" clId="{FFAE5AF4-B73B-44B6-9AEA-2A7F3E66DE82}" dt="2021-12-22T01:43:33.469" v="1157" actId="478"/>
          <ac:picMkLst>
            <pc:docMk/>
            <pc:sldMk cId="1938214141" sldId="339"/>
            <ac:picMk id="5" creationId="{D63BFD64-527E-4B3F-A6C5-22D0D0675CCC}"/>
          </ac:picMkLst>
        </pc:picChg>
        <pc:picChg chg="del">
          <ac:chgData name="문재욱[ 대학원석·박사통합과정재학 / 전기전자공학과 ]" userId="4ff6e71e-915f-40c2-a127-5ea7357b0441" providerId="ADAL" clId="{FFAE5AF4-B73B-44B6-9AEA-2A7F3E66DE82}" dt="2021-12-22T01:43:34.025" v="1158" actId="478"/>
          <ac:picMkLst>
            <pc:docMk/>
            <pc:sldMk cId="1938214141" sldId="339"/>
            <ac:picMk id="6" creationId="{039CE070-BA05-4C48-980F-1A0DAE13A4CE}"/>
          </ac:picMkLst>
        </pc:picChg>
        <pc:picChg chg="del">
          <ac:chgData name="문재욱[ 대학원석·박사통합과정재학 / 전기전자공학과 ]" userId="4ff6e71e-915f-40c2-a127-5ea7357b0441" providerId="ADAL" clId="{FFAE5AF4-B73B-44B6-9AEA-2A7F3E66DE82}" dt="2021-12-22T01:43:32.873" v="1156" actId="478"/>
          <ac:picMkLst>
            <pc:docMk/>
            <pc:sldMk cId="1938214141" sldId="339"/>
            <ac:picMk id="7" creationId="{2A82E68A-3D6D-43F8-BE66-A4E79879CDFC}"/>
          </ac:picMkLst>
        </pc:picChg>
      </pc:sldChg>
      <pc:sldChg chg="addSp modSp add mod">
        <pc:chgData name="문재욱[ 대학원석·박사통합과정재학 / 전기전자공학과 ]" userId="4ff6e71e-915f-40c2-a127-5ea7357b0441" providerId="ADAL" clId="{FFAE5AF4-B73B-44B6-9AEA-2A7F3E66DE82}" dt="2021-12-22T01:50:15.147" v="1811" actId="20577"/>
        <pc:sldMkLst>
          <pc:docMk/>
          <pc:sldMk cId="3383930014" sldId="340"/>
        </pc:sldMkLst>
        <pc:spChg chg="mod">
          <ac:chgData name="문재욱[ 대학원석·박사통합과정재학 / 전기전자공학과 ]" userId="4ff6e71e-915f-40c2-a127-5ea7357b0441" providerId="ADAL" clId="{FFAE5AF4-B73B-44B6-9AEA-2A7F3E66DE82}" dt="2021-12-22T01:46:40.370" v="1537" actId="20577"/>
          <ac:spMkLst>
            <pc:docMk/>
            <pc:sldMk cId="3383930014" sldId="340"/>
            <ac:spMk id="3" creationId="{835EB469-F5D1-43A4-BAA0-B0CD89DEEC45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46:57.316" v="1575"/>
          <ac:spMkLst>
            <pc:docMk/>
            <pc:sldMk cId="3383930014" sldId="340"/>
            <ac:spMk id="6" creationId="{98436A0B-BDEF-4789-951E-8DFA76FD86AD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46:57.316" v="1575"/>
          <ac:spMkLst>
            <pc:docMk/>
            <pc:sldMk cId="3383930014" sldId="340"/>
            <ac:spMk id="7" creationId="{A228006F-0381-4700-93ED-EAF92DE780C3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49:43.371" v="1805" actId="20577"/>
          <ac:spMkLst>
            <pc:docMk/>
            <pc:sldMk cId="3383930014" sldId="340"/>
            <ac:spMk id="8" creationId="{8DE66376-ABEB-45AD-B188-D60870F494D8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47:30.081" v="1654" actId="207"/>
          <ac:spMkLst>
            <pc:docMk/>
            <pc:sldMk cId="3383930014" sldId="340"/>
            <ac:spMk id="9" creationId="{10656EBC-025C-4CD1-8C73-347140606605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47:32.322" v="1655"/>
          <ac:spMkLst>
            <pc:docMk/>
            <pc:sldMk cId="3383930014" sldId="340"/>
            <ac:spMk id="12" creationId="{0CC8DCA8-4BD7-43E2-A9CC-CCA60BF63534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47:56.419" v="1705" actId="14100"/>
          <ac:spMkLst>
            <pc:docMk/>
            <pc:sldMk cId="3383930014" sldId="340"/>
            <ac:spMk id="13" creationId="{9E61B0A1-DE97-497D-8F2D-5422D53B8B72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50:15.147" v="1811" actId="20577"/>
          <ac:spMkLst>
            <pc:docMk/>
            <pc:sldMk cId="3383930014" sldId="340"/>
            <ac:spMk id="14" creationId="{2252FCBA-D58D-4AE7-AEF7-58B8103DFAB5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49:22.556" v="1797"/>
          <ac:spMkLst>
            <pc:docMk/>
            <pc:sldMk cId="3383930014" sldId="340"/>
            <ac:spMk id="16" creationId="{146C64C3-1952-4859-8192-CC4C29E3B3BF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49:22.556" v="1797"/>
          <ac:spMkLst>
            <pc:docMk/>
            <pc:sldMk cId="3383930014" sldId="340"/>
            <ac:spMk id="17" creationId="{C1C813BC-FA86-4C5C-8649-08F408F526AE}"/>
          </ac:spMkLst>
        </pc:spChg>
        <pc:spChg chg="mod">
          <ac:chgData name="문재욱[ 대학원석·박사통합과정재학 / 전기전자공학과 ]" userId="4ff6e71e-915f-40c2-a127-5ea7357b0441" providerId="ADAL" clId="{FFAE5AF4-B73B-44B6-9AEA-2A7F3E66DE82}" dt="2021-12-22T01:49:22.556" v="1797"/>
          <ac:spMkLst>
            <pc:docMk/>
            <pc:sldMk cId="3383930014" sldId="340"/>
            <ac:spMk id="18" creationId="{32945F68-F3E0-4DB8-960B-3D439396A857}"/>
          </ac:spMkLst>
        </pc:spChg>
        <pc:grpChg chg="add mod">
          <ac:chgData name="문재욱[ 대학원석·박사통합과정재학 / 전기전자공학과 ]" userId="4ff6e71e-915f-40c2-a127-5ea7357b0441" providerId="ADAL" clId="{FFAE5AF4-B73B-44B6-9AEA-2A7F3E66DE82}" dt="2021-12-22T01:49:46.350" v="1806" actId="1076"/>
          <ac:grpSpMkLst>
            <pc:docMk/>
            <pc:sldMk cId="3383930014" sldId="340"/>
            <ac:grpSpMk id="5" creationId="{852C0AEF-0AC3-4DFD-B84B-FCABDD20262D}"/>
          </ac:grpSpMkLst>
        </pc:grpChg>
        <pc:grpChg chg="add mod">
          <ac:chgData name="문재욱[ 대학원석·박사통합과정재학 / 전기전자공학과 ]" userId="4ff6e71e-915f-40c2-a127-5ea7357b0441" providerId="ADAL" clId="{FFAE5AF4-B73B-44B6-9AEA-2A7F3E66DE82}" dt="2021-12-22T01:49:50.759" v="1807" actId="1076"/>
          <ac:grpSpMkLst>
            <pc:docMk/>
            <pc:sldMk cId="3383930014" sldId="340"/>
            <ac:grpSpMk id="11" creationId="{218AF450-F9B9-4EC3-8465-678C7F93EE1D}"/>
          </ac:grpSpMkLst>
        </pc:grpChg>
        <pc:grpChg chg="add mod">
          <ac:chgData name="문재욱[ 대학원석·박사통합과정재학 / 전기전자공학과 ]" userId="4ff6e71e-915f-40c2-a127-5ea7357b0441" providerId="ADAL" clId="{FFAE5AF4-B73B-44B6-9AEA-2A7F3E66DE82}" dt="2021-12-22T01:49:53.435" v="1808" actId="1076"/>
          <ac:grpSpMkLst>
            <pc:docMk/>
            <pc:sldMk cId="3383930014" sldId="340"/>
            <ac:grpSpMk id="15" creationId="{623CF770-7FE1-4F8C-B9D6-83E68A623991}"/>
          </ac:grpSpMkLst>
        </pc:grpChg>
      </pc:sldChg>
    </pc:docChg>
  </pc:docChgLst>
  <pc:docChgLst>
    <pc:chgData name="indexlibrorum3822@korea.edu" userId="35171e98-2f6f-4078-b02e-ebe047c1d62c" providerId="ADAL" clId="{527D2246-DCC9-4DCB-9C8D-C736338FEDEB}"/>
    <pc:docChg chg="undo custSel addSld delSld modSld sldOrd">
      <pc:chgData name="indexlibrorum3822@korea.edu" userId="35171e98-2f6f-4078-b02e-ebe047c1d62c" providerId="ADAL" clId="{527D2246-DCC9-4DCB-9C8D-C736338FEDEB}" dt="2020-11-15T11:22:11.585" v="1857"/>
      <pc:docMkLst>
        <pc:docMk/>
      </pc:docMkLst>
      <pc:sldChg chg="addSp delSp modSp mod modClrScheme chgLayout">
        <pc:chgData name="indexlibrorum3822@korea.edu" userId="35171e98-2f6f-4078-b02e-ebe047c1d62c" providerId="ADAL" clId="{527D2246-DCC9-4DCB-9C8D-C736338FEDEB}" dt="2020-11-15T09:29:02.847" v="26" actId="20577"/>
        <pc:sldMkLst>
          <pc:docMk/>
          <pc:sldMk cId="681912221" sldId="256"/>
        </pc:sldMkLst>
        <pc:spChg chg="del mod ord">
          <ac:chgData name="indexlibrorum3822@korea.edu" userId="35171e98-2f6f-4078-b02e-ebe047c1d62c" providerId="ADAL" clId="{527D2246-DCC9-4DCB-9C8D-C736338FEDEB}" dt="2020-11-15T09:28:45.101" v="0" actId="700"/>
          <ac:spMkLst>
            <pc:docMk/>
            <pc:sldMk cId="681912221" sldId="256"/>
            <ac:spMk id="2" creationId="{71C6991E-65AC-4484-BFD5-BB4E18194618}"/>
          </ac:spMkLst>
        </pc:spChg>
        <pc:spChg chg="del">
          <ac:chgData name="indexlibrorum3822@korea.edu" userId="35171e98-2f6f-4078-b02e-ebe047c1d62c" providerId="ADAL" clId="{527D2246-DCC9-4DCB-9C8D-C736338FEDEB}" dt="2020-11-15T09:28:45.101" v="0" actId="700"/>
          <ac:spMkLst>
            <pc:docMk/>
            <pc:sldMk cId="681912221" sldId="256"/>
            <ac:spMk id="3" creationId="{0D072F18-FFF2-453A-8C57-F6EF5F9FD7AB}"/>
          </ac:spMkLst>
        </pc:spChg>
        <pc:spChg chg="add mod ord">
          <ac:chgData name="indexlibrorum3822@korea.edu" userId="35171e98-2f6f-4078-b02e-ebe047c1d62c" providerId="ADAL" clId="{527D2246-DCC9-4DCB-9C8D-C736338FEDEB}" dt="2020-11-15T09:29:02.847" v="26" actId="20577"/>
          <ac:spMkLst>
            <pc:docMk/>
            <pc:sldMk cId="681912221" sldId="256"/>
            <ac:spMk id="4" creationId="{3634FDD1-AAA1-4D1E-BB08-319E0283AE01}"/>
          </ac:spMkLst>
        </pc:spChg>
      </pc:sldChg>
      <pc:sldChg chg="modSp new mod">
        <pc:chgData name="indexlibrorum3822@korea.edu" userId="35171e98-2f6f-4078-b02e-ebe047c1d62c" providerId="ADAL" clId="{527D2246-DCC9-4DCB-9C8D-C736338FEDEB}" dt="2020-11-15T09:39:31.601" v="268" actId="20577"/>
        <pc:sldMkLst>
          <pc:docMk/>
          <pc:sldMk cId="393963227" sldId="257"/>
        </pc:sldMkLst>
        <pc:spChg chg="mod">
          <ac:chgData name="indexlibrorum3822@korea.edu" userId="35171e98-2f6f-4078-b02e-ebe047c1d62c" providerId="ADAL" clId="{527D2246-DCC9-4DCB-9C8D-C736338FEDEB}" dt="2020-11-15T09:39:31.601" v="268" actId="20577"/>
          <ac:spMkLst>
            <pc:docMk/>
            <pc:sldMk cId="393963227" sldId="257"/>
            <ac:spMk id="2" creationId="{C89F53CA-B07F-4513-9588-D69FFB13D575}"/>
          </ac:spMkLst>
        </pc:spChg>
      </pc:sldChg>
      <pc:sldChg chg="addSp delSp modSp new mod ord modClrScheme chgLayout">
        <pc:chgData name="indexlibrorum3822@korea.edu" userId="35171e98-2f6f-4078-b02e-ebe047c1d62c" providerId="ADAL" clId="{527D2246-DCC9-4DCB-9C8D-C736338FEDEB}" dt="2020-11-15T09:39:11.128" v="226" actId="20577"/>
        <pc:sldMkLst>
          <pc:docMk/>
          <pc:sldMk cId="1466758636" sldId="258"/>
        </pc:sldMkLst>
        <pc:spChg chg="del mod ord">
          <ac:chgData name="indexlibrorum3822@korea.edu" userId="35171e98-2f6f-4078-b02e-ebe047c1d62c" providerId="ADAL" clId="{527D2246-DCC9-4DCB-9C8D-C736338FEDEB}" dt="2020-11-15T09:29:15.717" v="29" actId="700"/>
          <ac:spMkLst>
            <pc:docMk/>
            <pc:sldMk cId="1466758636" sldId="258"/>
            <ac:spMk id="2" creationId="{3AE0B31D-F4FA-42BE-AD6C-31349C54118C}"/>
          </ac:spMkLst>
        </pc:spChg>
        <pc:spChg chg="add mod ord">
          <ac:chgData name="indexlibrorum3822@korea.edu" userId="35171e98-2f6f-4078-b02e-ebe047c1d62c" providerId="ADAL" clId="{527D2246-DCC9-4DCB-9C8D-C736338FEDEB}" dt="2020-11-15T09:29:40.357" v="43"/>
          <ac:spMkLst>
            <pc:docMk/>
            <pc:sldMk cId="1466758636" sldId="258"/>
            <ac:spMk id="3" creationId="{835EB469-F5D1-43A4-BAA0-B0CD89DEEC45}"/>
          </ac:spMkLst>
        </pc:spChg>
        <pc:spChg chg="add mod ord">
          <ac:chgData name="indexlibrorum3822@korea.edu" userId="35171e98-2f6f-4078-b02e-ebe047c1d62c" providerId="ADAL" clId="{527D2246-DCC9-4DCB-9C8D-C736338FEDEB}" dt="2020-11-15T09:39:11.128" v="226" actId="20577"/>
          <ac:spMkLst>
            <pc:docMk/>
            <pc:sldMk cId="1466758636" sldId="258"/>
            <ac:spMk id="4" creationId="{A8E4AF4D-C24D-47B8-A97C-744491941EC4}"/>
          </ac:spMkLst>
        </pc:spChg>
      </pc:sldChg>
      <pc:sldChg chg="addSp modSp add del mod ord">
        <pc:chgData name="indexlibrorum3822@korea.edu" userId="35171e98-2f6f-4078-b02e-ebe047c1d62c" providerId="ADAL" clId="{527D2246-DCC9-4DCB-9C8D-C736338FEDEB}" dt="2020-11-15T11:07:26.739" v="618"/>
        <pc:sldMkLst>
          <pc:docMk/>
          <pc:sldMk cId="178721341" sldId="259"/>
        </pc:sldMkLst>
        <pc:spChg chg="add mod">
          <ac:chgData name="indexlibrorum3822@korea.edu" userId="35171e98-2f6f-4078-b02e-ebe047c1d62c" providerId="ADAL" clId="{527D2246-DCC9-4DCB-9C8D-C736338FEDEB}" dt="2020-11-15T10:58:06.954" v="345" actId="20577"/>
          <ac:spMkLst>
            <pc:docMk/>
            <pc:sldMk cId="178721341" sldId="259"/>
            <ac:spMk id="2" creationId="{38F5864E-74CA-477A-826A-4EB6EEDF0B1A}"/>
          </ac:spMkLst>
        </pc:spChg>
        <pc:spChg chg="mod">
          <ac:chgData name="indexlibrorum3822@korea.edu" userId="35171e98-2f6f-4078-b02e-ebe047c1d62c" providerId="ADAL" clId="{527D2246-DCC9-4DCB-9C8D-C736338FEDEB}" dt="2020-11-15T09:47:52.183" v="313" actId="20577"/>
          <ac:spMkLst>
            <pc:docMk/>
            <pc:sldMk cId="178721341" sldId="259"/>
            <ac:spMk id="3" creationId="{835EB469-F5D1-43A4-BAA0-B0CD89DEEC45}"/>
          </ac:spMkLst>
        </pc:spChg>
        <pc:spChg chg="mod">
          <ac:chgData name="indexlibrorum3822@korea.edu" userId="35171e98-2f6f-4078-b02e-ebe047c1d62c" providerId="ADAL" clId="{527D2246-DCC9-4DCB-9C8D-C736338FEDEB}" dt="2020-11-15T11:07:26.739" v="618"/>
          <ac:spMkLst>
            <pc:docMk/>
            <pc:sldMk cId="178721341" sldId="259"/>
            <ac:spMk id="4" creationId="{A8E4AF4D-C24D-47B8-A97C-744491941EC4}"/>
          </ac:spMkLst>
        </pc:spChg>
        <pc:picChg chg="mod">
          <ac:chgData name="indexlibrorum3822@korea.edu" userId="35171e98-2f6f-4078-b02e-ebe047c1d62c" providerId="ADAL" clId="{527D2246-DCC9-4DCB-9C8D-C736338FEDEB}" dt="2020-11-15T11:06:18.911" v="392" actId="1076"/>
          <ac:picMkLst>
            <pc:docMk/>
            <pc:sldMk cId="178721341" sldId="259"/>
            <ac:picMk id="1026" creationId="{A5457233-058E-4DAB-924B-ED915E122838}"/>
          </ac:picMkLst>
        </pc:picChg>
      </pc:sldChg>
      <pc:sldChg chg="addSp">
        <pc:chgData name="indexlibrorum3822@korea.edu" userId="35171e98-2f6f-4078-b02e-ebe047c1d62c" providerId="ADAL" clId="{527D2246-DCC9-4DCB-9C8D-C736338FEDEB}" dt="2020-11-15T11:05:31.440" v="386"/>
        <pc:sldMkLst>
          <pc:docMk/>
          <pc:sldMk cId="2620649107" sldId="259"/>
        </pc:sldMkLst>
        <pc:picChg chg="add">
          <ac:chgData name="indexlibrorum3822@korea.edu" userId="35171e98-2f6f-4078-b02e-ebe047c1d62c" providerId="ADAL" clId="{527D2246-DCC9-4DCB-9C8D-C736338FEDEB}" dt="2020-11-15T11:05:31.440" v="386"/>
          <ac:picMkLst>
            <pc:docMk/>
            <pc:sldMk cId="2620649107" sldId="259"/>
            <ac:picMk id="1026" creationId="{A5457233-058E-4DAB-924B-ED915E122838}"/>
          </ac:picMkLst>
        </pc:picChg>
      </pc:sldChg>
      <pc:sldChg chg="addSp">
        <pc:chgData name="indexlibrorum3822@korea.edu" userId="35171e98-2f6f-4078-b02e-ebe047c1d62c" providerId="ADAL" clId="{527D2246-DCC9-4DCB-9C8D-C736338FEDEB}" dt="2020-11-15T11:07:41.830" v="621"/>
        <pc:sldMkLst>
          <pc:docMk/>
          <pc:sldMk cId="2246193122" sldId="260"/>
        </pc:sldMkLst>
        <pc:picChg chg="add">
          <ac:chgData name="indexlibrorum3822@korea.edu" userId="35171e98-2f6f-4078-b02e-ebe047c1d62c" providerId="ADAL" clId="{527D2246-DCC9-4DCB-9C8D-C736338FEDEB}" dt="2020-11-15T11:07:41.830" v="621"/>
          <ac:picMkLst>
            <pc:docMk/>
            <pc:sldMk cId="2246193122" sldId="260"/>
            <ac:picMk id="2050" creationId="{6C001C1B-D1B9-4FFC-9D02-1D7CA256F40F}"/>
          </ac:picMkLst>
        </pc:picChg>
      </pc:sldChg>
      <pc:sldChg chg="addSp delSp modSp add del mod">
        <pc:chgData name="indexlibrorum3822@korea.edu" userId="35171e98-2f6f-4078-b02e-ebe047c1d62c" providerId="ADAL" clId="{527D2246-DCC9-4DCB-9C8D-C736338FEDEB}" dt="2020-11-15T11:09:27.622" v="940" actId="20577"/>
        <pc:sldMkLst>
          <pc:docMk/>
          <pc:sldMk cId="4089074964" sldId="260"/>
        </pc:sldMkLst>
        <pc:spChg chg="mod">
          <ac:chgData name="indexlibrorum3822@korea.edu" userId="35171e98-2f6f-4078-b02e-ebe047c1d62c" providerId="ADAL" clId="{527D2246-DCC9-4DCB-9C8D-C736338FEDEB}" dt="2020-11-15T11:09:27.622" v="940" actId="20577"/>
          <ac:spMkLst>
            <pc:docMk/>
            <pc:sldMk cId="4089074964" sldId="260"/>
            <ac:spMk id="4" creationId="{A8E4AF4D-C24D-47B8-A97C-744491941EC4}"/>
          </ac:spMkLst>
        </pc:spChg>
        <pc:spChg chg="add mod">
          <ac:chgData name="indexlibrorum3822@korea.edu" userId="35171e98-2f6f-4078-b02e-ebe047c1d62c" providerId="ADAL" clId="{527D2246-DCC9-4DCB-9C8D-C736338FEDEB}" dt="2020-11-15T11:08:14.211" v="628" actId="207"/>
          <ac:spMkLst>
            <pc:docMk/>
            <pc:sldMk cId="4089074964" sldId="260"/>
            <ac:spMk id="5" creationId="{927A4EF5-DA0B-48E9-8173-C031D1C95E73}"/>
          </ac:spMkLst>
        </pc:spChg>
        <pc:spChg chg="add mod">
          <ac:chgData name="indexlibrorum3822@korea.edu" userId="35171e98-2f6f-4078-b02e-ebe047c1d62c" providerId="ADAL" clId="{527D2246-DCC9-4DCB-9C8D-C736338FEDEB}" dt="2020-11-15T11:08:17.740" v="630" actId="1076"/>
          <ac:spMkLst>
            <pc:docMk/>
            <pc:sldMk cId="4089074964" sldId="260"/>
            <ac:spMk id="6" creationId="{CBA7C7C7-48E8-4310-B5B2-8D13CD86A065}"/>
          </ac:spMkLst>
        </pc:spChg>
        <pc:picChg chg="del">
          <ac:chgData name="indexlibrorum3822@korea.edu" userId="35171e98-2f6f-4078-b02e-ebe047c1d62c" providerId="ADAL" clId="{527D2246-DCC9-4DCB-9C8D-C736338FEDEB}" dt="2020-11-15T11:07:40.961" v="620" actId="478"/>
          <ac:picMkLst>
            <pc:docMk/>
            <pc:sldMk cId="4089074964" sldId="260"/>
            <ac:picMk id="1026" creationId="{A5457233-058E-4DAB-924B-ED915E122838}"/>
          </ac:picMkLst>
        </pc:picChg>
        <pc:picChg chg="mod">
          <ac:chgData name="indexlibrorum3822@korea.edu" userId="35171e98-2f6f-4078-b02e-ebe047c1d62c" providerId="ADAL" clId="{527D2246-DCC9-4DCB-9C8D-C736338FEDEB}" dt="2020-11-15T11:07:57.776" v="625" actId="1076"/>
          <ac:picMkLst>
            <pc:docMk/>
            <pc:sldMk cId="4089074964" sldId="260"/>
            <ac:picMk id="2050" creationId="{6C001C1B-D1B9-4FFC-9D02-1D7CA256F40F}"/>
          </ac:picMkLst>
        </pc:picChg>
      </pc:sldChg>
      <pc:sldChg chg="delSp modSp add del mod">
        <pc:chgData name="indexlibrorum3822@korea.edu" userId="35171e98-2f6f-4078-b02e-ebe047c1d62c" providerId="ADAL" clId="{527D2246-DCC9-4DCB-9C8D-C736338FEDEB}" dt="2020-11-15T11:11:54.011" v="1294" actId="20577"/>
        <pc:sldMkLst>
          <pc:docMk/>
          <pc:sldMk cId="1950058131" sldId="261"/>
        </pc:sldMkLst>
        <pc:spChg chg="mod">
          <ac:chgData name="indexlibrorum3822@korea.edu" userId="35171e98-2f6f-4078-b02e-ebe047c1d62c" providerId="ADAL" clId="{527D2246-DCC9-4DCB-9C8D-C736338FEDEB}" dt="2020-11-15T11:11:54.011" v="1294" actId="20577"/>
          <ac:spMkLst>
            <pc:docMk/>
            <pc:sldMk cId="1950058131" sldId="261"/>
            <ac:spMk id="4" creationId="{A8E4AF4D-C24D-47B8-A97C-744491941EC4}"/>
          </ac:spMkLst>
        </pc:spChg>
        <pc:picChg chg="del">
          <ac:chgData name="indexlibrorum3822@korea.edu" userId="35171e98-2f6f-4078-b02e-ebe047c1d62c" providerId="ADAL" clId="{527D2246-DCC9-4DCB-9C8D-C736338FEDEB}" dt="2020-11-15T11:09:40.637" v="942" actId="478"/>
          <ac:picMkLst>
            <pc:docMk/>
            <pc:sldMk cId="1950058131" sldId="261"/>
            <ac:picMk id="2050" creationId="{6C001C1B-D1B9-4FFC-9D02-1D7CA256F40F}"/>
          </ac:picMkLst>
        </pc:picChg>
        <pc:picChg chg="mod">
          <ac:chgData name="indexlibrorum3822@korea.edu" userId="35171e98-2f6f-4078-b02e-ebe047c1d62c" providerId="ADAL" clId="{527D2246-DCC9-4DCB-9C8D-C736338FEDEB}" dt="2020-11-15T11:10:27.562" v="947" actId="1076"/>
          <ac:picMkLst>
            <pc:docMk/>
            <pc:sldMk cId="1950058131" sldId="261"/>
            <ac:picMk id="3074" creationId="{59188443-05AA-4F79-AE8E-B2C919C48EB2}"/>
          </ac:picMkLst>
        </pc:picChg>
      </pc:sldChg>
      <pc:sldChg chg="addSp">
        <pc:chgData name="indexlibrorum3822@korea.edu" userId="35171e98-2f6f-4078-b02e-ebe047c1d62c" providerId="ADAL" clId="{527D2246-DCC9-4DCB-9C8D-C736338FEDEB}" dt="2020-11-15T11:10:13.679" v="943"/>
        <pc:sldMkLst>
          <pc:docMk/>
          <pc:sldMk cId="2373409213" sldId="261"/>
        </pc:sldMkLst>
        <pc:picChg chg="add">
          <ac:chgData name="indexlibrorum3822@korea.edu" userId="35171e98-2f6f-4078-b02e-ebe047c1d62c" providerId="ADAL" clId="{527D2246-DCC9-4DCB-9C8D-C736338FEDEB}" dt="2020-11-15T11:10:13.679" v="943"/>
          <ac:picMkLst>
            <pc:docMk/>
            <pc:sldMk cId="2373409213" sldId="261"/>
            <ac:picMk id="3074" creationId="{59188443-05AA-4F79-AE8E-B2C919C48EB2}"/>
          </ac:picMkLst>
        </pc:picChg>
      </pc:sldChg>
      <pc:sldChg chg="addSp">
        <pc:chgData name="indexlibrorum3822@korea.edu" userId="35171e98-2f6f-4078-b02e-ebe047c1d62c" providerId="ADAL" clId="{527D2246-DCC9-4DCB-9C8D-C736338FEDEB}" dt="2020-11-15T11:12:45.073" v="1320"/>
        <pc:sldMkLst>
          <pc:docMk/>
          <pc:sldMk cId="964951038" sldId="262"/>
        </pc:sldMkLst>
        <pc:picChg chg="add">
          <ac:chgData name="indexlibrorum3822@korea.edu" userId="35171e98-2f6f-4078-b02e-ebe047c1d62c" providerId="ADAL" clId="{527D2246-DCC9-4DCB-9C8D-C736338FEDEB}" dt="2020-11-15T11:12:45.073" v="1320"/>
          <ac:picMkLst>
            <pc:docMk/>
            <pc:sldMk cId="964951038" sldId="262"/>
            <ac:picMk id="4098" creationId="{75DE2BCA-1453-4855-90C1-676D6FC8CAA8}"/>
          </ac:picMkLst>
        </pc:picChg>
      </pc:sldChg>
      <pc:sldChg chg="delSp modSp add del mod">
        <pc:chgData name="indexlibrorum3822@korea.edu" userId="35171e98-2f6f-4078-b02e-ebe047c1d62c" providerId="ADAL" clId="{527D2246-DCC9-4DCB-9C8D-C736338FEDEB}" dt="2020-11-15T11:16:43.208" v="1460"/>
        <pc:sldMkLst>
          <pc:docMk/>
          <pc:sldMk cId="3176066780" sldId="262"/>
        </pc:sldMkLst>
        <pc:spChg chg="del mod">
          <ac:chgData name="indexlibrorum3822@korea.edu" userId="35171e98-2f6f-4078-b02e-ebe047c1d62c" providerId="ADAL" clId="{527D2246-DCC9-4DCB-9C8D-C736338FEDEB}" dt="2020-11-15T11:16:43.208" v="1460"/>
          <ac:spMkLst>
            <pc:docMk/>
            <pc:sldMk cId="3176066780" sldId="262"/>
            <ac:spMk id="2" creationId="{38F5864E-74CA-477A-826A-4EB6EEDF0B1A}"/>
          </ac:spMkLst>
        </pc:spChg>
        <pc:spChg chg="mod">
          <ac:chgData name="indexlibrorum3822@korea.edu" userId="35171e98-2f6f-4078-b02e-ebe047c1d62c" providerId="ADAL" clId="{527D2246-DCC9-4DCB-9C8D-C736338FEDEB}" dt="2020-11-15T11:15:06.772" v="1425" actId="20577"/>
          <ac:spMkLst>
            <pc:docMk/>
            <pc:sldMk cId="3176066780" sldId="262"/>
            <ac:spMk id="3" creationId="{835EB469-F5D1-43A4-BAA0-B0CD89DEEC45}"/>
          </ac:spMkLst>
        </pc:spChg>
        <pc:spChg chg="mod">
          <ac:chgData name="indexlibrorum3822@korea.edu" userId="35171e98-2f6f-4078-b02e-ebe047c1d62c" providerId="ADAL" clId="{527D2246-DCC9-4DCB-9C8D-C736338FEDEB}" dt="2020-11-15T11:13:44.800" v="1421" actId="20577"/>
          <ac:spMkLst>
            <pc:docMk/>
            <pc:sldMk cId="3176066780" sldId="262"/>
            <ac:spMk id="4" creationId="{A8E4AF4D-C24D-47B8-A97C-744491941EC4}"/>
          </ac:spMkLst>
        </pc:spChg>
        <pc:picChg chg="del">
          <ac:chgData name="indexlibrorum3822@korea.edu" userId="35171e98-2f6f-4078-b02e-ebe047c1d62c" providerId="ADAL" clId="{527D2246-DCC9-4DCB-9C8D-C736338FEDEB}" dt="2020-11-15T11:12:46.584" v="1322" actId="478"/>
          <ac:picMkLst>
            <pc:docMk/>
            <pc:sldMk cId="3176066780" sldId="262"/>
            <ac:picMk id="3074" creationId="{59188443-05AA-4F79-AE8E-B2C919C48EB2}"/>
          </ac:picMkLst>
        </pc:picChg>
        <pc:picChg chg="mod">
          <ac:chgData name="indexlibrorum3822@korea.edu" userId="35171e98-2f6f-4078-b02e-ebe047c1d62c" providerId="ADAL" clId="{527D2246-DCC9-4DCB-9C8D-C736338FEDEB}" dt="2020-11-15T11:12:52.594" v="1323" actId="1076"/>
          <ac:picMkLst>
            <pc:docMk/>
            <pc:sldMk cId="3176066780" sldId="262"/>
            <ac:picMk id="4098" creationId="{75DE2BCA-1453-4855-90C1-676D6FC8CAA8}"/>
          </ac:picMkLst>
        </pc:picChg>
      </pc:sldChg>
      <pc:sldChg chg="modSp add mod">
        <pc:chgData name="indexlibrorum3822@korea.edu" userId="35171e98-2f6f-4078-b02e-ebe047c1d62c" providerId="ADAL" clId="{527D2246-DCC9-4DCB-9C8D-C736338FEDEB}" dt="2020-11-15T11:15:20.378" v="1452" actId="20577"/>
        <pc:sldMkLst>
          <pc:docMk/>
          <pc:sldMk cId="329649230" sldId="263"/>
        </pc:sldMkLst>
        <pc:spChg chg="mod">
          <ac:chgData name="indexlibrorum3822@korea.edu" userId="35171e98-2f6f-4078-b02e-ebe047c1d62c" providerId="ADAL" clId="{527D2246-DCC9-4DCB-9C8D-C736338FEDEB}" dt="2020-11-15T11:15:20.378" v="1452" actId="20577"/>
          <ac:spMkLst>
            <pc:docMk/>
            <pc:sldMk cId="329649230" sldId="263"/>
            <ac:spMk id="2" creationId="{C89F53CA-B07F-4513-9588-D69FFB13D575}"/>
          </ac:spMkLst>
        </pc:spChg>
      </pc:sldChg>
      <pc:sldChg chg="add del">
        <pc:chgData name="indexlibrorum3822@korea.edu" userId="35171e98-2f6f-4078-b02e-ebe047c1d62c" providerId="ADAL" clId="{527D2246-DCC9-4DCB-9C8D-C736338FEDEB}" dt="2020-11-15T11:15:12.989" v="1428"/>
        <pc:sldMkLst>
          <pc:docMk/>
          <pc:sldMk cId="924348583" sldId="264"/>
        </pc:sldMkLst>
      </pc:sldChg>
      <pc:sldChg chg="addSp delSp modSp add mod">
        <pc:chgData name="indexlibrorum3822@korea.edu" userId="35171e98-2f6f-4078-b02e-ebe047c1d62c" providerId="ADAL" clId="{527D2246-DCC9-4DCB-9C8D-C736338FEDEB}" dt="2020-11-15T11:21:17.200" v="1813" actId="20577"/>
        <pc:sldMkLst>
          <pc:docMk/>
          <pc:sldMk cId="960996645" sldId="264"/>
        </pc:sldMkLst>
        <pc:spChg chg="add mod">
          <ac:chgData name="indexlibrorum3822@korea.edu" userId="35171e98-2f6f-4078-b02e-ebe047c1d62c" providerId="ADAL" clId="{527D2246-DCC9-4DCB-9C8D-C736338FEDEB}" dt="2020-11-15T11:17:03.873" v="1489" actId="20577"/>
          <ac:spMkLst>
            <pc:docMk/>
            <pc:sldMk cId="960996645" sldId="264"/>
            <ac:spMk id="2" creationId="{06D38BAF-6CFC-400A-8C0C-6A7C30E42204}"/>
          </ac:spMkLst>
        </pc:spChg>
        <pc:spChg chg="mod">
          <ac:chgData name="indexlibrorum3822@korea.edu" userId="35171e98-2f6f-4078-b02e-ebe047c1d62c" providerId="ADAL" clId="{527D2246-DCC9-4DCB-9C8D-C736338FEDEB}" dt="2020-11-15T11:21:17.200" v="1813" actId="20577"/>
          <ac:spMkLst>
            <pc:docMk/>
            <pc:sldMk cId="960996645" sldId="264"/>
            <ac:spMk id="4" creationId="{A8E4AF4D-C24D-47B8-A97C-744491941EC4}"/>
          </ac:spMkLst>
        </pc:spChg>
        <pc:spChg chg="add mod">
          <ac:chgData name="indexlibrorum3822@korea.edu" userId="35171e98-2f6f-4078-b02e-ebe047c1d62c" providerId="ADAL" clId="{527D2246-DCC9-4DCB-9C8D-C736338FEDEB}" dt="2020-11-15T11:18:18.829" v="1632" actId="1582"/>
          <ac:spMkLst>
            <pc:docMk/>
            <pc:sldMk cId="960996645" sldId="264"/>
            <ac:spMk id="8" creationId="{FC7292DC-EFFA-4036-8905-EA7EA3D01B10}"/>
          </ac:spMkLst>
        </pc:spChg>
        <pc:spChg chg="add del">
          <ac:chgData name="indexlibrorum3822@korea.edu" userId="35171e98-2f6f-4078-b02e-ebe047c1d62c" providerId="ADAL" clId="{527D2246-DCC9-4DCB-9C8D-C736338FEDEB}" dt="2020-11-15T11:19:24.915" v="1721" actId="22"/>
          <ac:spMkLst>
            <pc:docMk/>
            <pc:sldMk cId="960996645" sldId="264"/>
            <ac:spMk id="9" creationId="{5342B16B-BB6D-4DC0-AE9C-AE6F567C33AF}"/>
          </ac:spMkLst>
        </pc:spChg>
      </pc:sldChg>
      <pc:sldChg chg="add del">
        <pc:chgData name="indexlibrorum3822@korea.edu" userId="35171e98-2f6f-4078-b02e-ebe047c1d62c" providerId="ADAL" clId="{527D2246-DCC9-4DCB-9C8D-C736338FEDEB}" dt="2020-11-15T11:16:47.727" v="1462" actId="47"/>
        <pc:sldMkLst>
          <pc:docMk/>
          <pc:sldMk cId="2726065254" sldId="264"/>
        </pc:sldMkLst>
      </pc:sldChg>
      <pc:sldChg chg="modSp add mod">
        <pc:chgData name="indexlibrorum3822@korea.edu" userId="35171e98-2f6f-4078-b02e-ebe047c1d62c" providerId="ADAL" clId="{527D2246-DCC9-4DCB-9C8D-C736338FEDEB}" dt="2020-11-15T11:21:47.972" v="1854" actId="14100"/>
        <pc:sldMkLst>
          <pc:docMk/>
          <pc:sldMk cId="1096669379" sldId="265"/>
        </pc:sldMkLst>
        <pc:spChg chg="mod">
          <ac:chgData name="indexlibrorum3822@korea.edu" userId="35171e98-2f6f-4078-b02e-ebe047c1d62c" providerId="ADAL" clId="{527D2246-DCC9-4DCB-9C8D-C736338FEDEB}" dt="2020-11-15T11:21:47.972" v="1854" actId="14100"/>
          <ac:spMkLst>
            <pc:docMk/>
            <pc:sldMk cId="1096669379" sldId="265"/>
            <ac:spMk id="2" creationId="{06D38BAF-6CFC-400A-8C0C-6A7C30E42204}"/>
          </ac:spMkLst>
        </pc:spChg>
        <pc:spChg chg="mod">
          <ac:chgData name="indexlibrorum3822@korea.edu" userId="35171e98-2f6f-4078-b02e-ebe047c1d62c" providerId="ADAL" clId="{527D2246-DCC9-4DCB-9C8D-C736338FEDEB}" dt="2020-11-15T11:21:40.446" v="1839"/>
          <ac:spMkLst>
            <pc:docMk/>
            <pc:sldMk cId="1096669379" sldId="265"/>
            <ac:spMk id="4" creationId="{A8E4AF4D-C24D-47B8-A97C-744491941EC4}"/>
          </ac:spMkLst>
        </pc:spChg>
        <pc:spChg chg="mod">
          <ac:chgData name="indexlibrorum3822@korea.edu" userId="35171e98-2f6f-4078-b02e-ebe047c1d62c" providerId="ADAL" clId="{527D2246-DCC9-4DCB-9C8D-C736338FEDEB}" dt="2020-11-15T11:19:46.787" v="1740" actId="1076"/>
          <ac:spMkLst>
            <pc:docMk/>
            <pc:sldMk cId="1096669379" sldId="265"/>
            <ac:spMk id="8" creationId="{FC7292DC-EFFA-4036-8905-EA7EA3D01B10}"/>
          </ac:spMkLst>
        </pc:spChg>
      </pc:sldChg>
      <pc:sldChg chg="add del">
        <pc:chgData name="indexlibrorum3822@korea.edu" userId="35171e98-2f6f-4078-b02e-ebe047c1d62c" providerId="ADAL" clId="{527D2246-DCC9-4DCB-9C8D-C736338FEDEB}" dt="2020-11-15T11:22:10.072" v="1856" actId="47"/>
        <pc:sldMkLst>
          <pc:docMk/>
          <pc:sldMk cId="605204103" sldId="266"/>
        </pc:sldMkLst>
      </pc:sldChg>
      <pc:sldChg chg="add">
        <pc:chgData name="indexlibrorum3822@korea.edu" userId="35171e98-2f6f-4078-b02e-ebe047c1d62c" providerId="ADAL" clId="{527D2246-DCC9-4DCB-9C8D-C736338FEDEB}" dt="2020-11-15T11:22:11.585" v="1857"/>
        <pc:sldMkLst>
          <pc:docMk/>
          <pc:sldMk cId="4011729702" sldId="2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졸업</a:t>
            </a:r>
            <a:r>
              <a:rPr lang="ko-KR" sz="2000" b="1" dirty="0">
                <a:solidFill>
                  <a:schemeClr val="bg2">
                    <a:lumMod val="25000"/>
                  </a:schemeClr>
                </a:solidFill>
              </a:rPr>
              <a:t>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dPt>
            <c:idx val="0"/>
            <c:bubble3D val="0"/>
            <c:spPr>
              <a:solidFill>
                <a:srgbClr val="EED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5E-4CA3-83BB-BA653FF33E48}"/>
              </c:ext>
            </c:extLst>
          </c:dPt>
          <c:dPt>
            <c:idx val="1"/>
            <c:bubble3D val="0"/>
            <c:spPr>
              <a:solidFill>
                <a:srgbClr val="DE95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15E-4CA3-83BB-BA653FF33E48}"/>
              </c:ext>
            </c:extLst>
          </c:dPt>
          <c:dPt>
            <c:idx val="2"/>
            <c:bubble3D val="0"/>
            <c:spPr>
              <a:solidFill>
                <a:srgbClr val="B98A7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5E-4CA3-83BB-BA653FF33E4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7962D77-AE18-4B03-B246-A21A9DE96E97}" type="CATEGORYNAME">
                      <a:rPr lang="ko-KR" altLang="en-US" b="1"/>
                      <a:pPr/>
                      <a:t>[범주 이름]</a:t>
                    </a:fld>
                    <a:endParaRPr lang="ko-KR" altLang="en-US" b="1" baseline="0" dirty="0"/>
                  </a:p>
                  <a:p>
                    <a:fld id="{1B8C881D-47C3-4E76-B166-765790776A42}" type="PERCENTAGE">
                      <a:rPr lang="en-US" altLang="ko-KR" smtClean="0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5E-4CA3-83BB-BA653FF33E4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26CF3CE-9D5D-4B6A-8B66-59AB0D41E022}" type="CATEGORYNAME">
                      <a:rPr lang="ko-KR" altLang="en-US" b="1"/>
                      <a:pPr/>
                      <a:t>[범주 이름]</a:t>
                    </a:fld>
                    <a:endParaRPr lang="ko-KR" altLang="en-US" b="1" baseline="0" dirty="0"/>
                  </a:p>
                  <a:p>
                    <a:fld id="{A6848755-0A3C-41FA-9162-EDB93CE2C4AB}" type="PERCENTAGE">
                      <a:rPr lang="en-US" altLang="ko-KR" smtClean="0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15E-4CA3-83BB-BA653FF33E4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1C5593-B0CF-479E-8ED5-5A1D8F11C653}" type="CATEGORYNAME">
                      <a:rPr lang="ko-KR" altLang="en-US" b="1"/>
                      <a:pPr/>
                      <a:t>[범주 이름]</a:t>
                    </a:fld>
                    <a:endParaRPr lang="ko-KR" altLang="en-US" b="1" baseline="0" dirty="0"/>
                  </a:p>
                  <a:p>
                    <a:fld id="{AB947F12-B9B7-4C8B-B654-54776B173DBF}" type="PERCENTAGE">
                      <a:rPr lang="en-US" altLang="ko-KR" smtClean="0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15E-4CA3-83BB-BA653FF33E48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석사</c:v>
                </c:pt>
                <c:pt idx="1">
                  <c:v>박사</c:v>
                </c:pt>
                <c:pt idx="2">
                  <c:v>통합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4801</c:v>
                </c:pt>
                <c:pt idx="1">
                  <c:v>599</c:v>
                </c:pt>
                <c:pt idx="2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5E-4CA3-83BB-BA653FF33E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r>
              <a:rPr lang="ko-KR" sz="2000" b="1" dirty="0">
                <a:solidFill>
                  <a:schemeClr val="bg2">
                    <a:lumMod val="25000"/>
                  </a:schemeClr>
                </a:solidFill>
              </a:rPr>
              <a:t>재학생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dPt>
            <c:idx val="0"/>
            <c:bubble3D val="0"/>
            <c:spPr>
              <a:solidFill>
                <a:srgbClr val="EED6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CE-4B59-AFE6-4C484DD4F550}"/>
              </c:ext>
            </c:extLst>
          </c:dPt>
          <c:dPt>
            <c:idx val="1"/>
            <c:bubble3D val="0"/>
            <c:spPr>
              <a:solidFill>
                <a:srgbClr val="DE95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CE-4B59-AFE6-4C484DD4F550}"/>
              </c:ext>
            </c:extLst>
          </c:dPt>
          <c:dPt>
            <c:idx val="2"/>
            <c:bubble3D val="0"/>
            <c:spPr>
              <a:solidFill>
                <a:srgbClr val="B98A7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CE-4B59-AFE6-4C484DD4F55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7962D77-AE18-4B03-B246-A21A9DE96E97}" type="CATEGORYNAME">
                      <a:rPr lang="ko-KR" altLang="en-US" b="1"/>
                      <a:pPr/>
                      <a:t>[범주 이름]</a:t>
                    </a:fld>
                    <a:endParaRPr lang="ko-KR" altLang="en-US" b="1" baseline="0" dirty="0"/>
                  </a:p>
                  <a:p>
                    <a:fld id="{1B8C881D-47C3-4E76-B166-765790776A42}" type="PERCENTAGE">
                      <a:rPr lang="en-US" altLang="ko-KR" smtClean="0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3CE-4B59-AFE6-4C484DD4F5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26CF3CE-9D5D-4B6A-8B66-59AB0D41E022}" type="CATEGORYNAME">
                      <a:rPr lang="ko-KR" altLang="en-US" b="1"/>
                      <a:pPr/>
                      <a:t>[범주 이름]</a:t>
                    </a:fld>
                    <a:endParaRPr lang="ko-KR" altLang="en-US" b="1" baseline="0" dirty="0"/>
                  </a:p>
                  <a:p>
                    <a:fld id="{A6848755-0A3C-41FA-9162-EDB93CE2C4AB}" type="PERCENTAGE">
                      <a:rPr lang="en-US" altLang="ko-KR" smtClean="0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CE-4B59-AFE6-4C484DD4F5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1C5593-B0CF-479E-8ED5-5A1D8F11C653}" type="CATEGORYNAME">
                      <a:rPr lang="ko-KR" altLang="en-US" b="1"/>
                      <a:pPr/>
                      <a:t>[범주 이름]</a:t>
                    </a:fld>
                    <a:endParaRPr lang="ko-KR" altLang="en-US" b="1" baseline="0" dirty="0"/>
                  </a:p>
                  <a:p>
                    <a:fld id="{AB947F12-B9B7-4C8B-B654-54776B173DBF}" type="PERCENTAGE">
                      <a:rPr lang="en-US" altLang="ko-KR" smtClean="0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CE-4B59-AFE6-4C484DD4F55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석사</c:v>
                </c:pt>
                <c:pt idx="1">
                  <c:v>박사</c:v>
                </c:pt>
                <c:pt idx="2">
                  <c:v>통합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4685</c:v>
                </c:pt>
                <c:pt idx="1">
                  <c:v>3512</c:v>
                </c:pt>
                <c:pt idx="2">
                  <c:v>2161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3CE-4B59-AFE6-4C484DD4F5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EC3F26B-47F2-48F2-AC94-4E83F5B01D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FD8EB7-5070-49B8-B403-1312463E28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95ADA-5ABF-47E0-86EF-DE532072B21D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1142A0-1131-442F-A135-DF0DB566C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B911C-C714-4DA2-8E82-7A0447E2D5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E8A60-53AF-4F6B-87E2-E2A6F0C48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22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나눔스퀘어" panose="020B0600000101010101" pitchFamily="50" charset="-127"/>
              </a:defRPr>
            </a:lvl1pPr>
          </a:lstStyle>
          <a:p>
            <a:fld id="{27A206CD-9CAA-4987-8D00-53F2C48F66C0}" type="datetimeFigureOut">
              <a:rPr lang="ko-KR" altLang="en-US" smtClean="0"/>
              <a:pPr/>
              <a:t>2021-12-23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나눔스퀘어" panose="020B0600000101010101" pitchFamily="50" charset="-127"/>
              </a:defRPr>
            </a:lvl1pPr>
          </a:lstStyle>
          <a:p>
            <a:fld id="{C647A22A-8A22-4257-BEB3-F7ADF4CA5F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2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574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715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957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학과는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30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전공은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59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 국적도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76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개이기 때문에 제거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77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684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596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49B2C-91EC-4588-B067-A54C426DD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69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085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760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125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09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49B2C-91EC-4588-B067-A54C426DD0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176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49B2C-91EC-4588-B067-A54C426DD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73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355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83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212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29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기계학습 모델에 대한 언급도 할지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474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29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49B2C-91EC-4588-B067-A54C426DD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2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졸업생에는 석사가 대부분이고 중요한 박사나 통합 데이터가 거의 없어서 이거 뭐 분석이 제대로 될까 싶음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" panose="020B0600000101010101" pitchFamily="50" charset="-127"/>
              </a:rPr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73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080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13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33333"/>
              </a:solidFill>
              <a:effectLst/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A22A-8A22-4257-BEB3-F7ADF4CA5FE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91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 bwMode="auto">
          <a:xfrm>
            <a:off x="0" y="4114106"/>
            <a:ext cx="12192000" cy="45719"/>
          </a:xfrm>
          <a:prstGeom prst="rect">
            <a:avLst/>
          </a:prstGeom>
          <a:solidFill>
            <a:srgbClr val="7B2523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055717"/>
            <a:ext cx="10515599" cy="2586568"/>
          </a:xfrm>
        </p:spPr>
        <p:txBody>
          <a:bodyPr anchor="ctr">
            <a:norm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aseline="0">
                <a:solidFill>
                  <a:schemeClr val="bg1"/>
                </a:solidFill>
                <a:latin typeface="한컴 고딕" panose="02000500000000000000" pitchFamily="2" charset="-127"/>
                <a:ea typeface="나눔고딕" panose="020D060400000000000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Picture 2" descr="korea university logoì ëí ì´ë¯¸ì§ ê²ìê²°ê³¼">
            <a:extLst>
              <a:ext uri="{FF2B5EF4-FFF2-40B4-BE49-F238E27FC236}">
                <a16:creationId xmlns:a16="http://schemas.microsoft.com/office/drawing/2014/main" id="{18C8400B-FCF0-4389-8341-E89A1725BB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527" y="142775"/>
            <a:ext cx="1373699" cy="4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137AB5-20D8-4D53-9B64-20DC2B2B8D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" r="11371"/>
          <a:stretch/>
        </p:blipFill>
        <p:spPr>
          <a:xfrm>
            <a:off x="103370" y="6245185"/>
            <a:ext cx="1692274" cy="5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48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568913-4813-4DDC-B97D-B6E674E7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9F6224-AAA4-4A4F-B8F5-191DCAE8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3CA043-B774-48B1-9EB7-3AD464B1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48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ACE5A-A012-4F15-96CF-79C9B972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C7DAD-AA7C-40E7-9BE9-3A5F031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2A62E1-F0C6-409F-BEF9-028A60B99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2E9C89-25D1-4CAE-B86A-1070B488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E30C6-8B92-44CD-BDC8-5F9AD9A6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60AC6-1788-4B3D-8B6A-07A4F04C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230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EA677-2348-4F21-A792-06F4BAA9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1A7281-6291-4B74-9D0B-13B032015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7B7F58-CB32-44A0-8080-F932347A8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B2BFE-7DAD-4368-BF23-D864B147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9B3F3-78D5-46C8-9691-15D0E75E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6E51B-29EB-475B-A2B5-A4A0A8058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041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951E8-081D-4FE1-BC1D-C9CB2328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1BEC5B-C918-4A56-B441-0016BECCB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F51A-E77A-45E9-96A1-5F458B62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29E1EA-390C-4A7F-BE84-69EAF3F6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4EE74-E330-4FFA-B32C-70CD3454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874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AE9CF-0E01-4469-B12F-97D709719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2A9831-0F16-46C8-9555-7DD520116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0CCBC-2BA3-481B-8C77-D5E86037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E84B8-3EE4-4596-BEBB-179FA3ED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37BF1-F024-4638-BE5E-20E2E03D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65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 bwMode="auto">
          <a:xfrm>
            <a:off x="0" y="2885825"/>
            <a:ext cx="12192000" cy="742687"/>
          </a:xfrm>
          <a:prstGeom prst="rect">
            <a:avLst/>
          </a:prstGeom>
          <a:solidFill>
            <a:srgbClr val="7B2523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838200" y="2432853"/>
            <a:ext cx="10515599" cy="1648629"/>
          </a:xfrm>
        </p:spPr>
        <p:txBody>
          <a:bodyPr anchor="ctr">
            <a:norm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aseline="0">
                <a:solidFill>
                  <a:schemeClr val="bg1"/>
                </a:solidFill>
                <a:ea typeface="나눔고딕" panose="020D060400000000000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Picture 2" descr="korea university logoì ëí ì´ë¯¸ì§ ê²ìê²°ê³¼">
            <a:extLst>
              <a:ext uri="{FF2B5EF4-FFF2-40B4-BE49-F238E27FC236}">
                <a16:creationId xmlns:a16="http://schemas.microsoft.com/office/drawing/2014/main" id="{9676FB77-03E7-431A-8B0F-D6F8D89BA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527" y="142775"/>
            <a:ext cx="1373699" cy="4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2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2734" y="1200"/>
            <a:ext cx="9885381" cy="701161"/>
          </a:xfrm>
        </p:spPr>
        <p:txBody>
          <a:bodyPr>
            <a:normAutofit/>
          </a:bodyPr>
          <a:lstStyle>
            <a:lvl1pPr>
              <a:defRPr sz="32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9708" y="1074005"/>
            <a:ext cx="10564091" cy="496995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>
                <a:ea typeface="나눔스퀘어" panose="020B0600000101010101" pitchFamily="50" charset="-127"/>
              </a:defRPr>
            </a:lvl1pPr>
            <a:lvl2pPr>
              <a:lnSpc>
                <a:spcPct val="150000"/>
              </a:lnSpc>
              <a:defRPr sz="2400">
                <a:ea typeface="나눔스퀘어" panose="020B0600000101010101" pitchFamily="50" charset="-127"/>
              </a:defRPr>
            </a:lvl2pPr>
            <a:lvl3pPr>
              <a:lnSpc>
                <a:spcPct val="150000"/>
              </a:lnSpc>
              <a:defRPr sz="2400">
                <a:ea typeface="나눔스퀘어" panose="020B0600000101010101" pitchFamily="50" charset="-127"/>
              </a:defRPr>
            </a:lvl3pPr>
            <a:lvl4pPr>
              <a:lnSpc>
                <a:spcPct val="150000"/>
              </a:lnSpc>
              <a:defRPr sz="2400">
                <a:ea typeface="나눔스퀘어" panose="020B0600000101010101" pitchFamily="50" charset="-127"/>
              </a:defRPr>
            </a:lvl4pPr>
            <a:lvl5pPr>
              <a:lnSpc>
                <a:spcPct val="150000"/>
              </a:lnSpc>
              <a:defRPr sz="2400"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688385"/>
            <a:ext cx="12192000" cy="0"/>
          </a:xfrm>
          <a:prstGeom prst="line">
            <a:avLst/>
          </a:prstGeom>
          <a:ln w="28575">
            <a:solidFill>
              <a:srgbClr val="8518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27CDE18-14FD-430B-AA62-56883BD4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6441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Picture 2" descr="korea university logoì ëí ì´ë¯¸ì§ ê²ìê²°ê³¼">
            <a:extLst>
              <a:ext uri="{FF2B5EF4-FFF2-40B4-BE49-F238E27FC236}">
                <a16:creationId xmlns:a16="http://schemas.microsoft.com/office/drawing/2014/main" id="{4F2B1947-7B3B-4DB2-B415-B470280E8A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527" y="142775"/>
            <a:ext cx="1373699" cy="4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5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68233-B679-46BA-9387-CF91A2DF0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6B9AC1-550E-4E27-BA78-9D47EA8BF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D2E55-6901-4AB0-90F5-2670B0DB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C64CF-E849-4A59-BA10-02F9C632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F8FB3-A183-45FF-81AF-7FB0B0CA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84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8B8CD-187A-4FAD-9E41-FE1EF563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C4B8F0-5F82-49FF-9C32-561A31EF6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C9CA7-2E8C-4560-BCE9-EFCFC32C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D7C1B-24D9-4DE4-9912-22D19F79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3F12E-E3BB-4779-90A9-15C4A6EB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88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9804E-E51B-4E46-9476-54242A46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7076AA-DB31-4A99-8178-21A1B73BF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566E15-7EDB-4F5D-8BD1-EE35280C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33E5F-9ADD-4E51-909E-BB8D939C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1FA4E-DF5A-4052-956E-DD2D0FEE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17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04C0-2E96-4573-A4EE-86392806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5EADC-C55F-438E-A8BC-836E7109C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9357AC-C644-4EF9-BBE3-AAB43567E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C7D08E-9266-465E-9100-79E75326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BDF6F-DC2A-4807-B6F8-0BD6D1C2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57E0BB-AD23-4FC5-9DA0-7D4720B5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14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8D01-F3B7-470A-87D6-EA1E9C21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DD4886-A8B5-48AB-97BE-0B69FB350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D3FA35-D5E1-4186-BE45-78151B2C6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706B81-6024-4B82-AA34-58D5EE110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E5BA40-A748-4A7B-97C9-DB5B9B173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90CD5B-3197-4074-8767-F5D984C8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A0D0D7-7A1D-4073-BEFC-5EA58B51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6F7694-8568-440E-B85D-502F1FBF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10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425E9-5C5A-40C8-AFAB-891F8B3E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3A6ABE-B75B-4A9C-966F-CB04490B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A74A28-4F23-4013-A4D3-9792BF84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A5D4F3-6154-4B15-8C55-77124B44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64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2BC4EC-AFEB-408C-8CF8-F788617F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319E0-B292-4D3D-B51D-299B5D21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35B12B-9D3A-430E-8E71-C5C88BD31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97E00-AE72-413B-A2F5-82BB3A114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A62BA4-44B7-4E88-9559-235F23509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" panose="020B0600000101010101" pitchFamily="50" charset="-127"/>
              </a:defRPr>
            </a:lvl1pPr>
          </a:lstStyle>
          <a:p>
            <a:fld id="{EF1BA8CA-5F43-47D3-92F3-2F6C41F019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5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34FDD1-AAA1-4D1E-BB08-319E0283A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354" y="127713"/>
            <a:ext cx="11443283" cy="3846135"/>
          </a:xfrm>
        </p:spPr>
        <p:txBody>
          <a:bodyPr>
            <a:norm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BK 4</a:t>
            </a:r>
            <a:r>
              <a:rPr lang="ko-KR" altLang="en-US" sz="4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단계 대학원 혁신 펠로우십 연구과제 </a:t>
            </a:r>
            <a:br>
              <a:rPr lang="en-US" altLang="ko-KR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</a:br>
            <a:r>
              <a:rPr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기계학습 기반의 고려대학교 졸업 예측 및 분석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C9253-FEAE-4606-8A86-B9FB84894290}"/>
              </a:ext>
            </a:extLst>
          </p:cNvPr>
          <p:cNvSpPr txBox="1"/>
          <p:nvPr/>
        </p:nvSpPr>
        <p:spPr>
          <a:xfrm>
            <a:off x="3649206" y="4407922"/>
            <a:ext cx="4893581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고려대학교 전기전자공학과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멀티미디어정보연구실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문재욱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정원용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노윤아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김동준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9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0"/>
    </mc:Choice>
    <mc:Fallback xmlns="">
      <p:transition spd="slow" advTm="217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학점 분포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6AFDFA-4578-4229-BD31-9D1161EC9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08" y="3087734"/>
            <a:ext cx="5676984" cy="35215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1915972-9FD7-47EE-A0C7-74447381C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2175697"/>
          </a:xfrm>
        </p:spPr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졸업생과 재학생의 학점 분포를 봤을 때</a:t>
            </a:r>
            <a:r>
              <a:rPr lang="en-US" altLang="ko-KR" sz="2400" dirty="0">
                <a:solidFill>
                  <a:prstClr val="black"/>
                </a:solidFill>
              </a:rPr>
              <a:t>, 4 </a:t>
            </a:r>
            <a:r>
              <a:rPr lang="ko-KR" altLang="en-US" sz="2400" dirty="0">
                <a:solidFill>
                  <a:prstClr val="black"/>
                </a:solidFill>
              </a:rPr>
              <a:t>이상의 학점을 받은 학생이 </a:t>
            </a:r>
            <a:r>
              <a:rPr lang="en-US" altLang="ko-KR" sz="2400" dirty="0">
                <a:solidFill>
                  <a:prstClr val="black"/>
                </a:solidFill>
              </a:rPr>
              <a:t>76% </a:t>
            </a:r>
            <a:r>
              <a:rPr lang="ko-KR" altLang="en-US" sz="2400" dirty="0">
                <a:solidFill>
                  <a:prstClr val="black"/>
                </a:solidFill>
              </a:rPr>
              <a:t>차지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대학원생의 학점은 상관관계 분석 시 졸업 기간과 </a:t>
            </a:r>
            <a:r>
              <a:rPr lang="en-US" altLang="ko-KR" sz="2000" dirty="0">
                <a:solidFill>
                  <a:prstClr val="black"/>
                </a:solidFill>
              </a:rPr>
              <a:t>-0.06</a:t>
            </a:r>
            <a:r>
              <a:rPr lang="ko-KR" altLang="en-US" sz="2000" dirty="0">
                <a:solidFill>
                  <a:prstClr val="black"/>
                </a:solidFill>
              </a:rPr>
              <a:t>의 상관 계수를 가지므로</a:t>
            </a:r>
            <a:br>
              <a:rPr lang="en-US" altLang="ko-KR" sz="2000" dirty="0">
                <a:solidFill>
                  <a:prstClr val="black"/>
                </a:solidFill>
              </a:rPr>
            </a:br>
            <a:r>
              <a:rPr lang="ko-KR" altLang="en-US" sz="2000" b="1" dirty="0">
                <a:solidFill>
                  <a:srgbClr val="810006"/>
                </a:solidFill>
              </a:rPr>
              <a:t>학점은 졸업 기간에 영향을 거의 주지 않는다</a:t>
            </a:r>
            <a:r>
              <a:rPr lang="ko-KR" altLang="en-US" sz="2000" dirty="0">
                <a:solidFill>
                  <a:prstClr val="black"/>
                </a:solidFill>
              </a:rPr>
              <a:t>는 것을 알 수 있음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학점이 </a:t>
            </a:r>
            <a:r>
              <a:rPr lang="en-US" altLang="ko-KR" sz="2000" dirty="0">
                <a:solidFill>
                  <a:prstClr val="black"/>
                </a:solidFill>
              </a:rPr>
              <a:t>0.0</a:t>
            </a:r>
            <a:r>
              <a:rPr lang="ko-KR" altLang="en-US" sz="2000" dirty="0">
                <a:solidFill>
                  <a:prstClr val="black"/>
                </a:solidFill>
              </a:rPr>
              <a:t>인 학생들은 석사 </a:t>
            </a:r>
            <a:r>
              <a:rPr lang="en-US" altLang="ko-KR" sz="2000" dirty="0">
                <a:solidFill>
                  <a:prstClr val="black"/>
                </a:solidFill>
              </a:rPr>
              <a:t>1</a:t>
            </a:r>
            <a:r>
              <a:rPr lang="ko-KR" altLang="en-US" sz="2000" dirty="0">
                <a:solidFill>
                  <a:prstClr val="black"/>
                </a:solidFill>
              </a:rPr>
              <a:t>학기 신입생</a:t>
            </a:r>
            <a:endParaRPr lang="ko-KR" altLang="en-US" sz="2000" dirty="0">
              <a:solidFill>
                <a:srgbClr val="81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석사 졸업 기간 </a:t>
            </a:r>
            <a:r>
              <a:rPr lang="en-US" altLang="ko-KR" dirty="0">
                <a:solidFill>
                  <a:srgbClr val="85182B"/>
                </a:solidFill>
              </a:rPr>
              <a:t>(</a:t>
            </a:r>
            <a:r>
              <a:rPr lang="ko-KR" altLang="en-US" dirty="0">
                <a:solidFill>
                  <a:srgbClr val="85182B"/>
                </a:solidFill>
              </a:rPr>
              <a:t>학기</a:t>
            </a:r>
            <a:r>
              <a:rPr lang="en-US" altLang="ko-KR" dirty="0">
                <a:solidFill>
                  <a:srgbClr val="85182B"/>
                </a:solidFill>
              </a:rPr>
              <a:t>)</a:t>
            </a:r>
            <a:r>
              <a:rPr lang="ko-KR" altLang="en-US" dirty="0">
                <a:solidFill>
                  <a:srgbClr val="85182B"/>
                </a:solidFill>
              </a:rPr>
              <a:t> 분포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F9DF80-4A1F-4F37-8CDD-AA1760B88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78" y="1702916"/>
            <a:ext cx="7456044" cy="466149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CD63EC3-E023-4AFE-B836-5035F5402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217569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졸업생의 석사 졸업 기간 분포를 봤을 때</a:t>
            </a:r>
            <a:r>
              <a:rPr lang="en-US" altLang="ko-KR" sz="2400" dirty="0">
                <a:solidFill>
                  <a:prstClr val="black"/>
                </a:solidFill>
              </a:rPr>
              <a:t>, 67%</a:t>
            </a:r>
            <a:r>
              <a:rPr lang="ko-KR" altLang="en-US" sz="2400" dirty="0">
                <a:solidFill>
                  <a:prstClr val="black"/>
                </a:solidFill>
              </a:rPr>
              <a:t>의 학생들이 </a:t>
            </a:r>
            <a:r>
              <a:rPr lang="en-US" altLang="ko-KR" sz="2400" dirty="0">
                <a:solidFill>
                  <a:prstClr val="black"/>
                </a:solidFill>
              </a:rPr>
              <a:t>4</a:t>
            </a:r>
            <a:r>
              <a:rPr lang="ko-KR" altLang="en-US" sz="2400" dirty="0">
                <a:solidFill>
                  <a:prstClr val="black"/>
                </a:solidFill>
              </a:rPr>
              <a:t>학기 이내 졸업</a:t>
            </a:r>
            <a:endParaRPr lang="ko-KR" altLang="en-US" sz="2000" dirty="0">
              <a:solidFill>
                <a:srgbClr val="81000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45F71B-4E32-4CA0-8486-851A90417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9" y="1562470"/>
            <a:ext cx="11722227" cy="4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박사 졸업 기간 </a:t>
            </a:r>
            <a:r>
              <a:rPr lang="en-US" altLang="ko-KR" dirty="0">
                <a:solidFill>
                  <a:srgbClr val="85182B"/>
                </a:solidFill>
              </a:rPr>
              <a:t>(</a:t>
            </a:r>
            <a:r>
              <a:rPr lang="ko-KR" altLang="en-US" dirty="0">
                <a:solidFill>
                  <a:srgbClr val="85182B"/>
                </a:solidFill>
              </a:rPr>
              <a:t>학기</a:t>
            </a:r>
            <a:r>
              <a:rPr lang="en-US" altLang="ko-KR" dirty="0">
                <a:solidFill>
                  <a:srgbClr val="85182B"/>
                </a:solidFill>
              </a:rPr>
              <a:t>)</a:t>
            </a:r>
            <a:r>
              <a:rPr lang="ko-KR" altLang="en-US" dirty="0">
                <a:solidFill>
                  <a:srgbClr val="85182B"/>
                </a:solidFill>
              </a:rPr>
              <a:t> 분포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4075D8-9A4C-4350-88EC-9391DAEE7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289" y="1685884"/>
            <a:ext cx="7483285" cy="467852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76FF8A7-5B6B-4F7F-A1FA-C088CE072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217569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졸업생의 박사 졸업 기간 분포를 봤을 때</a:t>
            </a:r>
            <a:r>
              <a:rPr lang="en-US" altLang="ko-KR" sz="2400" dirty="0">
                <a:solidFill>
                  <a:prstClr val="black"/>
                </a:solidFill>
              </a:rPr>
              <a:t>, 64%</a:t>
            </a:r>
            <a:r>
              <a:rPr lang="ko-KR" altLang="en-US" sz="2400" dirty="0">
                <a:solidFill>
                  <a:prstClr val="black"/>
                </a:solidFill>
              </a:rPr>
              <a:t>의 학생들이 </a:t>
            </a:r>
            <a:r>
              <a:rPr lang="en-US" altLang="ko-KR" sz="2400" dirty="0">
                <a:solidFill>
                  <a:prstClr val="black"/>
                </a:solidFill>
              </a:rPr>
              <a:t>8</a:t>
            </a:r>
            <a:r>
              <a:rPr lang="ko-KR" altLang="en-US" sz="2400" dirty="0">
                <a:solidFill>
                  <a:prstClr val="black"/>
                </a:solidFill>
              </a:rPr>
              <a:t>학기 이내 졸업</a:t>
            </a:r>
            <a:endParaRPr lang="ko-KR" altLang="en-US" sz="2000" dirty="0">
              <a:solidFill>
                <a:srgbClr val="81000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6F136C-268B-421F-AC84-E570ECC7B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77087"/>
            <a:ext cx="11734800" cy="471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석</a:t>
            </a:r>
            <a:r>
              <a:rPr lang="en-US" altLang="ko-KR" dirty="0">
                <a:solidFill>
                  <a:srgbClr val="85182B"/>
                </a:solidFill>
              </a:rPr>
              <a:t>·</a:t>
            </a:r>
            <a:r>
              <a:rPr lang="ko-KR" altLang="en-US" dirty="0">
                <a:solidFill>
                  <a:srgbClr val="85182B"/>
                </a:solidFill>
              </a:rPr>
              <a:t>박사 통합 졸업 기간 </a:t>
            </a:r>
            <a:r>
              <a:rPr lang="en-US" altLang="ko-KR" dirty="0">
                <a:solidFill>
                  <a:srgbClr val="85182B"/>
                </a:solidFill>
              </a:rPr>
              <a:t>(</a:t>
            </a:r>
            <a:r>
              <a:rPr lang="ko-KR" altLang="en-US" dirty="0">
                <a:solidFill>
                  <a:srgbClr val="85182B"/>
                </a:solidFill>
              </a:rPr>
              <a:t>학기</a:t>
            </a:r>
            <a:r>
              <a:rPr lang="en-US" altLang="ko-KR" dirty="0">
                <a:solidFill>
                  <a:srgbClr val="85182B"/>
                </a:solidFill>
              </a:rPr>
              <a:t>)</a:t>
            </a:r>
            <a:r>
              <a:rPr lang="ko-KR" altLang="en-US" dirty="0">
                <a:solidFill>
                  <a:srgbClr val="85182B"/>
                </a:solidFill>
              </a:rPr>
              <a:t> 분포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375F5D3-9920-4FA6-A189-4CC3930F7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227480" cy="217569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졸업생의 통합 졸업 기간 분포를 봤을 때</a:t>
            </a:r>
            <a:r>
              <a:rPr lang="en-US" altLang="ko-KR" sz="2400" dirty="0">
                <a:solidFill>
                  <a:prstClr val="black"/>
                </a:solidFill>
              </a:rPr>
              <a:t>, 89%</a:t>
            </a:r>
            <a:r>
              <a:rPr lang="ko-KR" altLang="en-US" sz="2400" dirty="0">
                <a:solidFill>
                  <a:prstClr val="black"/>
                </a:solidFill>
              </a:rPr>
              <a:t>의 학생들이 </a:t>
            </a:r>
            <a:r>
              <a:rPr lang="en-US" altLang="ko-KR" sz="2400" dirty="0">
                <a:solidFill>
                  <a:prstClr val="black"/>
                </a:solidFill>
              </a:rPr>
              <a:t>12</a:t>
            </a:r>
            <a:r>
              <a:rPr lang="ko-KR" altLang="en-US" sz="2400" dirty="0">
                <a:solidFill>
                  <a:prstClr val="black"/>
                </a:solidFill>
              </a:rPr>
              <a:t>학기 이내 졸업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석사 과정에서 석</a:t>
            </a:r>
            <a:r>
              <a:rPr lang="en-US" altLang="ko-KR" sz="2000" dirty="0">
                <a:solidFill>
                  <a:prstClr val="black"/>
                </a:solidFill>
              </a:rPr>
              <a:t>·</a:t>
            </a:r>
            <a:r>
              <a:rPr lang="ko-KR" altLang="en-US" sz="2000" dirty="0">
                <a:solidFill>
                  <a:prstClr val="black"/>
                </a:solidFill>
              </a:rPr>
              <a:t>박사 통합 과정으로 갈수록 졸업 기간이 더 길어지며 불확실해짐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srgbClr val="810006"/>
                </a:solidFill>
              </a:rPr>
              <a:t>예측이 가장 필요한 분류</a:t>
            </a:r>
            <a:endParaRPr lang="en-US" altLang="ko-KR" sz="2000" dirty="0">
              <a:solidFill>
                <a:srgbClr val="81000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1FFAD-631F-4982-A233-D065DE25E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3" y="2539755"/>
            <a:ext cx="10754593" cy="43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변수 제외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375F5D3-9920-4FA6-A189-4CC3930F7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5620234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범주형 데이터의 경우 수치형 데이터로 변환 필요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b="1" dirty="0">
                <a:solidFill>
                  <a:srgbClr val="810006"/>
                </a:solidFill>
              </a:rPr>
              <a:t>One-hot encoding </a:t>
            </a:r>
            <a:r>
              <a:rPr lang="ko-KR" altLang="en-US" sz="2000" b="1" dirty="0">
                <a:solidFill>
                  <a:srgbClr val="810006"/>
                </a:solidFill>
              </a:rPr>
              <a:t>방식으로 숫자로 변환</a:t>
            </a:r>
            <a:endParaRPr lang="en-US" altLang="ko-KR" sz="2000" b="1" dirty="0">
              <a:solidFill>
                <a:srgbClr val="810006"/>
              </a:solidFill>
            </a:endParaRPr>
          </a:p>
          <a:p>
            <a:pPr lvl="1">
              <a:spcBef>
                <a:spcPts val="1000"/>
              </a:spcBef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학과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r>
              <a:rPr lang="ko-KR" altLang="en-US" sz="2400" dirty="0">
                <a:solidFill>
                  <a:prstClr val="black"/>
                </a:solidFill>
              </a:rPr>
              <a:t>전공</a:t>
            </a:r>
            <a:r>
              <a:rPr lang="en-US" altLang="ko-KR" sz="2400" dirty="0">
                <a:solidFill>
                  <a:prstClr val="black"/>
                </a:solidFill>
              </a:rPr>
              <a:t>,</a:t>
            </a:r>
            <a:r>
              <a:rPr lang="ko-KR" altLang="en-US" sz="2400" dirty="0">
                <a:solidFill>
                  <a:prstClr val="black"/>
                </a:solidFill>
              </a:rPr>
              <a:t>국적 데이터의 경우 범주가 너무 많아서 </a:t>
            </a:r>
            <a:r>
              <a:rPr lang="en-US" altLang="ko-KR" sz="2400" dirty="0">
                <a:solidFill>
                  <a:prstClr val="black"/>
                </a:solidFill>
              </a:rPr>
              <a:t>one-hot encoding</a:t>
            </a:r>
            <a:r>
              <a:rPr lang="ko-KR" altLang="en-US" sz="2400" dirty="0">
                <a:solidFill>
                  <a:prstClr val="black"/>
                </a:solidFill>
              </a:rPr>
              <a:t>시</a:t>
            </a:r>
            <a:br>
              <a:rPr lang="en-US" altLang="ko-KR" sz="2400" dirty="0">
                <a:solidFill>
                  <a:prstClr val="black"/>
                </a:solidFill>
              </a:rPr>
            </a:br>
            <a:r>
              <a:rPr lang="ko-KR" altLang="en-US" sz="2400" b="1" dirty="0">
                <a:solidFill>
                  <a:srgbClr val="810006"/>
                </a:solidFill>
              </a:rPr>
              <a:t>차원이 너무 커지고</a:t>
            </a:r>
            <a:r>
              <a:rPr lang="en-US" altLang="ko-KR" sz="2400" dirty="0">
                <a:solidFill>
                  <a:prstClr val="black"/>
                </a:solidFill>
              </a:rPr>
              <a:t>, </a:t>
            </a:r>
            <a:r>
              <a:rPr lang="ko-KR" altLang="en-US" sz="2400" dirty="0">
                <a:solidFill>
                  <a:prstClr val="black"/>
                </a:solidFill>
              </a:rPr>
              <a:t>각 </a:t>
            </a:r>
            <a:r>
              <a:rPr lang="ko-KR" altLang="en-US" sz="2400" b="1" dirty="0">
                <a:solidFill>
                  <a:srgbClr val="810006"/>
                </a:solidFill>
              </a:rPr>
              <a:t>범주 당 샘플의 수가 너무 적어지므로</a:t>
            </a:r>
            <a:r>
              <a:rPr lang="ko-KR" altLang="en-US" sz="2400" dirty="0">
                <a:solidFill>
                  <a:prstClr val="black"/>
                </a:solidFill>
              </a:rPr>
              <a:t> 제외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학과와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prstClr val="black"/>
                </a:solidFill>
              </a:rPr>
              <a:t>전공은 학생 소속 대학과 학생 교육부 계열 변수로 대체 가능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7F4D7E-611F-4BBE-8180-72084CAE6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 r="16300"/>
          <a:stretch/>
        </p:blipFill>
        <p:spPr bwMode="auto">
          <a:xfrm>
            <a:off x="3676442" y="2180735"/>
            <a:ext cx="4619348" cy="219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7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변수 제외 </a:t>
            </a:r>
            <a:r>
              <a:rPr lang="en-US" altLang="ko-KR" dirty="0">
                <a:solidFill>
                  <a:srgbClr val="85182B"/>
                </a:solidFill>
              </a:rPr>
              <a:t>(Cont.)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375F5D3-9920-4FA6-A189-4CC3930F7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5353904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졸업 기간과 </a:t>
            </a:r>
            <a:r>
              <a:rPr lang="ko-KR" altLang="en-US" sz="2400" b="1" dirty="0">
                <a:solidFill>
                  <a:srgbClr val="810006"/>
                </a:solidFill>
              </a:rPr>
              <a:t>상관관계 분석 시 </a:t>
            </a:r>
            <a:r>
              <a:rPr lang="en-US" altLang="ko-KR" sz="2400" b="1" dirty="0">
                <a:solidFill>
                  <a:srgbClr val="810006"/>
                </a:solidFill>
              </a:rPr>
              <a:t>0</a:t>
            </a:r>
            <a:r>
              <a:rPr lang="ko-KR" altLang="en-US" sz="2400" b="1" dirty="0">
                <a:solidFill>
                  <a:srgbClr val="810006"/>
                </a:solidFill>
              </a:rPr>
              <a:t>에 거의 근접한 변수 제외</a:t>
            </a:r>
            <a:endParaRPr lang="en-US" altLang="ko-KR" sz="2400" b="1" dirty="0">
              <a:solidFill>
                <a:srgbClr val="810006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생일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en-US" sz="2000" dirty="0">
                <a:solidFill>
                  <a:prstClr val="black"/>
                </a:solidFill>
              </a:rPr>
              <a:t>졸업 년도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en-US" sz="2000" dirty="0">
                <a:solidFill>
                  <a:prstClr val="black"/>
                </a:solidFill>
              </a:rPr>
              <a:t>인건비 총액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en-US" sz="2000" dirty="0">
                <a:solidFill>
                  <a:prstClr val="black"/>
                </a:solidFill>
              </a:rPr>
              <a:t>서류 점수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en-US" sz="2000" dirty="0">
                <a:solidFill>
                  <a:prstClr val="black"/>
                </a:solidFill>
              </a:rPr>
              <a:t>면접 점수는 졸업 기간에 큰 영향을 미치지 않음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C860BB-28F7-44A5-B774-982626EC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04" y="2535535"/>
            <a:ext cx="10754592" cy="33239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893642-45A7-4B71-B391-D6052D768D88}"/>
              </a:ext>
            </a:extLst>
          </p:cNvPr>
          <p:cNvSpPr/>
          <p:nvPr/>
        </p:nvSpPr>
        <p:spPr>
          <a:xfrm>
            <a:off x="10102788" y="2535535"/>
            <a:ext cx="1370508" cy="3323962"/>
          </a:xfrm>
          <a:prstGeom prst="rect">
            <a:avLst/>
          </a:prstGeom>
          <a:noFill/>
          <a:ln w="63500">
            <a:solidFill>
              <a:srgbClr val="81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6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입력 변수 구성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375F5D3-9920-4FA6-A189-4CC3930F7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5353904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최종적으로 아래의 입력 변수들을 선별하여 졸업 예측 진행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학생 소속 단과 대학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학생 교육부 계열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성별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입학과정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학과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전공교수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 학점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6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BC896-E1C0-4D92-917A-9EEA3D3EC622}"/>
              </a:ext>
            </a:extLst>
          </p:cNvPr>
          <p:cNvSpPr/>
          <p:nvPr/>
        </p:nvSpPr>
        <p:spPr>
          <a:xfrm>
            <a:off x="0" y="0"/>
            <a:ext cx="7920000" cy="6858000"/>
          </a:xfrm>
          <a:prstGeom prst="rect">
            <a:avLst/>
          </a:prstGeom>
          <a:solidFill>
            <a:srgbClr val="810006"/>
          </a:solidFill>
          <a:ln>
            <a:solidFill>
              <a:srgbClr val="81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휴대폰 및 계산기와 노트북">
            <a:extLst>
              <a:ext uri="{FF2B5EF4-FFF2-40B4-BE49-F238E27FC236}">
                <a16:creationId xmlns:a16="http://schemas.microsoft.com/office/drawing/2014/main" id="{5D78F5CD-4171-4B94-8D5D-B24CE2E74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989" y="1607052"/>
            <a:ext cx="3628109" cy="36281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D54152-2339-46C3-B9D1-6168EE282930}"/>
              </a:ext>
            </a:extLst>
          </p:cNvPr>
          <p:cNvSpPr txBox="1"/>
          <p:nvPr/>
        </p:nvSpPr>
        <p:spPr>
          <a:xfrm>
            <a:off x="591978" y="3058942"/>
            <a:ext cx="4365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3. </a:t>
            </a:r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졸업 예측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4DA24A-A206-44B8-A6C7-9768211FFC53}"/>
              </a:ext>
            </a:extLst>
          </p:cNvPr>
          <p:cNvCxnSpPr>
            <a:cxnSpLocks/>
          </p:cNvCxnSpPr>
          <p:nvPr/>
        </p:nvCxnSpPr>
        <p:spPr>
          <a:xfrm>
            <a:off x="680966" y="2713527"/>
            <a:ext cx="66510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9BDA86-AEB1-40F2-96E4-3E75A8ABC0D5}"/>
              </a:ext>
            </a:extLst>
          </p:cNvPr>
          <p:cNvCxnSpPr>
            <a:cxnSpLocks/>
          </p:cNvCxnSpPr>
          <p:nvPr/>
        </p:nvCxnSpPr>
        <p:spPr>
          <a:xfrm>
            <a:off x="680966" y="4150178"/>
            <a:ext cx="66510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6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8"/>
    </mc:Choice>
    <mc:Fallback xmlns="">
      <p:transition spd="slow" advTm="61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예측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예측 모델 선정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0D32774-ACF9-4D67-86D7-33211EE3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5353904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랜덤 포레스트 </a:t>
            </a:r>
            <a:r>
              <a:rPr lang="en-US" altLang="ko-KR" sz="2400" dirty="0">
                <a:solidFill>
                  <a:prstClr val="black"/>
                </a:solidFill>
              </a:rPr>
              <a:t>(Random Forest)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 err="1">
                <a:solidFill>
                  <a:prstClr val="black"/>
                </a:solidFill>
              </a:rPr>
              <a:t>배깅</a:t>
            </a:r>
            <a:r>
              <a:rPr lang="ko-KR" altLang="en-US" sz="2000" dirty="0">
                <a:solidFill>
                  <a:prstClr val="black"/>
                </a:solidFill>
              </a:rPr>
              <a:t> 알고리즘을 사용하는 의사결정나무 기반의 앙상블 모델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prstClr val="black"/>
                </a:solidFill>
              </a:rPr>
              <a:t>전체 데이터 셋 중 일부분으로 학습된 의사결정나무를 여러 개 구성</a:t>
            </a:r>
            <a:endParaRPr lang="en-US" altLang="ko-KR" sz="1800" dirty="0">
              <a:solidFill>
                <a:prstClr val="black"/>
              </a:solidFill>
            </a:endParaRP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prstClr val="black"/>
                </a:solidFill>
              </a:rPr>
              <a:t>각 나무에서 얻어진 결과를 </a:t>
            </a:r>
            <a:r>
              <a:rPr lang="ko-KR" altLang="en-US" sz="1800" dirty="0" err="1">
                <a:solidFill>
                  <a:prstClr val="black"/>
                </a:solidFill>
              </a:rPr>
              <a:t>최빈값이나</a:t>
            </a:r>
            <a:r>
              <a:rPr lang="ko-KR" altLang="en-US" sz="1800" dirty="0">
                <a:solidFill>
                  <a:prstClr val="black"/>
                </a:solidFill>
              </a:rPr>
              <a:t> 가중평균 등으로 최종 예측 값을 선정</a:t>
            </a:r>
            <a:endParaRPr lang="en-US" altLang="ko-KR" sz="1800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1E5F47-2234-4486-8779-A3D0D7FA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3375148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예측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예측 모델 선정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0D32774-ACF9-4D67-86D7-33211EE3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5353904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</a:rPr>
              <a:t>Random Forest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학습 과정에서 사용된 입력 변수들의 변수 중요도를 추출 가능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prstClr val="black"/>
                </a:solidFill>
              </a:rPr>
              <a:t>최종 예측 값이 어떤 입력 변수에 근거하여 결정하는지 파악할 수 있는 척도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prstClr val="black"/>
                </a:solidFill>
              </a:rPr>
              <a:t>다른 예측 모델에 사용할 변수를 선택하는 기준으로도 사용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1E5F47-2234-4486-8779-A3D0D7FA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1" y="3320393"/>
            <a:ext cx="4762500" cy="3171825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E2A7850-8FCD-4299-8978-1846287367D9}"/>
              </a:ext>
            </a:extLst>
          </p:cNvPr>
          <p:cNvSpPr/>
          <p:nvPr/>
        </p:nvSpPr>
        <p:spPr>
          <a:xfrm>
            <a:off x="6962270" y="3766726"/>
            <a:ext cx="2873829" cy="2400549"/>
          </a:xfrm>
          <a:prstGeom prst="wedgeRectCallout">
            <a:avLst>
              <a:gd name="adj1" fmla="val -98240"/>
              <a:gd name="adj2" fmla="val 377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ACD86-15A0-4EB1-9008-0F988043D3AB}"/>
              </a:ext>
            </a:extLst>
          </p:cNvPr>
          <p:cNvSpPr txBox="1"/>
          <p:nvPr/>
        </p:nvSpPr>
        <p:spPr>
          <a:xfrm>
            <a:off x="7387863" y="3320393"/>
            <a:ext cx="22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</a:t>
            </a:r>
            <a:r>
              <a:rPr lang="ko-KR" altLang="en-US" sz="2400" dirty="0"/>
              <a:t>변수 중요도</a:t>
            </a:r>
            <a:r>
              <a:rPr lang="en-US" altLang="ko-KR" sz="2400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7EA88-4DAA-4092-928D-E9F4998ACD1B}"/>
              </a:ext>
            </a:extLst>
          </p:cNvPr>
          <p:cNvSpPr txBox="1"/>
          <p:nvPr/>
        </p:nvSpPr>
        <p:spPr>
          <a:xfrm>
            <a:off x="7072691" y="3812611"/>
            <a:ext cx="22910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교수님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 err="1"/>
              <a:t>단과대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장학금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10009-2063-4005-8ABF-5CF2593C12E6}"/>
              </a:ext>
            </a:extLst>
          </p:cNvPr>
          <p:cNvSpPr txBox="1"/>
          <p:nvPr/>
        </p:nvSpPr>
        <p:spPr>
          <a:xfrm>
            <a:off x="7641375" y="5658256"/>
            <a:ext cx="553998" cy="533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400" b="1" dirty="0"/>
              <a:t> …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9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35EB469-F5D1-43A4-BAA0-B0CD89DE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A2C671-5E44-4933-ACC7-3C6AFC60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45F946-89DB-470B-B782-C6D2B14BAB4F}"/>
              </a:ext>
            </a:extLst>
          </p:cNvPr>
          <p:cNvSpPr/>
          <p:nvPr/>
        </p:nvSpPr>
        <p:spPr>
          <a:xfrm>
            <a:off x="704445" y="1486832"/>
            <a:ext cx="388681" cy="388681"/>
          </a:xfrm>
          <a:prstGeom prst="ellipse">
            <a:avLst/>
          </a:prstGeom>
          <a:noFill/>
          <a:ln w="101600">
            <a:solidFill>
              <a:srgbClr val="8B00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8DB172-A013-405B-9458-EF338F1A8F2F}"/>
              </a:ext>
            </a:extLst>
          </p:cNvPr>
          <p:cNvSpPr txBox="1"/>
          <p:nvPr/>
        </p:nvSpPr>
        <p:spPr>
          <a:xfrm>
            <a:off x="1427281" y="1384988"/>
            <a:ext cx="1449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Part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1.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76965B-A59E-4F0C-83CD-AE9BDA57CD16}"/>
              </a:ext>
            </a:extLst>
          </p:cNvPr>
          <p:cNvSpPr txBox="1"/>
          <p:nvPr/>
        </p:nvSpPr>
        <p:spPr>
          <a:xfrm>
            <a:off x="2703711" y="1383267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서론</a:t>
            </a:r>
            <a:endParaRPr lang="en-US" altLang="ko-KR" sz="2800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D534D-9362-4CDF-B99C-5914A46B057F}"/>
              </a:ext>
            </a:extLst>
          </p:cNvPr>
          <p:cNvSpPr txBox="1"/>
          <p:nvPr/>
        </p:nvSpPr>
        <p:spPr>
          <a:xfrm>
            <a:off x="2379529" y="2023705"/>
            <a:ext cx="3025426" cy="126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연구 배경 및 동기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연구  목적 및 내용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연구 방법 소개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69E2E3-2133-4A49-866B-82C3AE9A295A}"/>
              </a:ext>
            </a:extLst>
          </p:cNvPr>
          <p:cNvSpPr/>
          <p:nvPr/>
        </p:nvSpPr>
        <p:spPr>
          <a:xfrm>
            <a:off x="702734" y="4086481"/>
            <a:ext cx="388681" cy="388681"/>
          </a:xfrm>
          <a:prstGeom prst="ellipse">
            <a:avLst/>
          </a:prstGeom>
          <a:noFill/>
          <a:ln w="101600">
            <a:solidFill>
              <a:srgbClr val="8B00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A523D5-0FD6-4DCB-B0F2-67CA79955E26}"/>
              </a:ext>
            </a:extLst>
          </p:cNvPr>
          <p:cNvSpPr txBox="1"/>
          <p:nvPr/>
        </p:nvSpPr>
        <p:spPr>
          <a:xfrm>
            <a:off x="1425570" y="4019211"/>
            <a:ext cx="1449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Part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3.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49E74-1F6A-4FF9-B3F2-7D9CDA34B306}"/>
              </a:ext>
            </a:extLst>
          </p:cNvPr>
          <p:cNvSpPr txBox="1"/>
          <p:nvPr/>
        </p:nvSpPr>
        <p:spPr>
          <a:xfrm>
            <a:off x="2702000" y="4019211"/>
            <a:ext cx="3023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졸업 예측</a:t>
            </a:r>
            <a:endParaRPr lang="en-US" altLang="ko-KR" sz="2800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A8F728-D574-4D0B-ACF7-30BF9DA8C986}"/>
              </a:ext>
            </a:extLst>
          </p:cNvPr>
          <p:cNvSpPr txBox="1"/>
          <p:nvPr/>
        </p:nvSpPr>
        <p:spPr>
          <a:xfrm>
            <a:off x="2377819" y="4662728"/>
            <a:ext cx="2364510" cy="126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예측 모델 선정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예측 모델 구성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예측 결과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EF413C-1D53-45AE-BF03-A9FCDABF4B26}"/>
              </a:ext>
            </a:extLst>
          </p:cNvPr>
          <p:cNvGrpSpPr/>
          <p:nvPr/>
        </p:nvGrpSpPr>
        <p:grpSpPr>
          <a:xfrm>
            <a:off x="5900454" y="1383267"/>
            <a:ext cx="4835264" cy="1905324"/>
            <a:chOff x="702734" y="3951941"/>
            <a:chExt cx="4835264" cy="190532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2B6B88F-5C80-4D3D-A06A-A81FAB3DF74A}"/>
                </a:ext>
              </a:extLst>
            </p:cNvPr>
            <p:cNvSpPr/>
            <p:nvPr/>
          </p:nvSpPr>
          <p:spPr>
            <a:xfrm>
              <a:off x="702734" y="4019211"/>
              <a:ext cx="388681" cy="388681"/>
            </a:xfrm>
            <a:prstGeom prst="ellipse">
              <a:avLst/>
            </a:prstGeom>
            <a:noFill/>
            <a:ln w="101600">
              <a:solidFill>
                <a:srgbClr val="8B00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BC6B7-8B45-44E9-99D8-70818A136C04}"/>
                </a:ext>
              </a:extLst>
            </p:cNvPr>
            <p:cNvSpPr txBox="1"/>
            <p:nvPr/>
          </p:nvSpPr>
          <p:spPr>
            <a:xfrm>
              <a:off x="1425570" y="3951941"/>
              <a:ext cx="14492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Part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2.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E68071-2D58-43F5-A923-8435B873B35A}"/>
                </a:ext>
              </a:extLst>
            </p:cNvPr>
            <p:cNvSpPr txBox="1"/>
            <p:nvPr/>
          </p:nvSpPr>
          <p:spPr>
            <a:xfrm>
              <a:off x="2702000" y="3955259"/>
              <a:ext cx="17940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데이터 분석</a:t>
              </a:r>
              <a:endParaRPr lang="en-US" altLang="ko-KR" sz="28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9DE9A7-C81C-413D-B016-A5DF2EA7612A}"/>
                </a:ext>
              </a:extLst>
            </p:cNvPr>
            <p:cNvSpPr txBox="1"/>
            <p:nvPr/>
          </p:nvSpPr>
          <p:spPr>
            <a:xfrm>
              <a:off x="2377818" y="4593586"/>
              <a:ext cx="3160180" cy="1263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-15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-15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데이터 선별</a:t>
              </a:r>
              <a:endParaRPr lang="en-US" altLang="ko-KR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-15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데이터 전처리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15A48EB8-8CFB-4F22-A5D3-BFC56CCB9785}"/>
              </a:ext>
            </a:extLst>
          </p:cNvPr>
          <p:cNvSpPr/>
          <p:nvPr/>
        </p:nvSpPr>
        <p:spPr>
          <a:xfrm>
            <a:off x="5906117" y="4019211"/>
            <a:ext cx="388681" cy="388681"/>
          </a:xfrm>
          <a:prstGeom prst="ellipse">
            <a:avLst/>
          </a:prstGeom>
          <a:noFill/>
          <a:ln w="101600">
            <a:solidFill>
              <a:srgbClr val="8B00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F21C2-7FDE-402F-B67D-1330080538D1}"/>
              </a:ext>
            </a:extLst>
          </p:cNvPr>
          <p:cNvSpPr txBox="1"/>
          <p:nvPr/>
        </p:nvSpPr>
        <p:spPr>
          <a:xfrm>
            <a:off x="6628953" y="3951941"/>
            <a:ext cx="1449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Part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4.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6CFB1-9D81-40C1-A720-E7CB746A4B2C}"/>
              </a:ext>
            </a:extLst>
          </p:cNvPr>
          <p:cNvSpPr txBox="1"/>
          <p:nvPr/>
        </p:nvSpPr>
        <p:spPr>
          <a:xfrm>
            <a:off x="7905383" y="3951941"/>
            <a:ext cx="214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결론</a:t>
            </a:r>
            <a:endParaRPr lang="en-US" altLang="ko-KR" sz="2800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4B6D2-DE74-44C2-A6DC-D75317300D5E}"/>
              </a:ext>
            </a:extLst>
          </p:cNvPr>
          <p:cNvSpPr txBox="1"/>
          <p:nvPr/>
        </p:nvSpPr>
        <p:spPr>
          <a:xfrm>
            <a:off x="7581202" y="4595458"/>
            <a:ext cx="4153598" cy="166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예측 결과 시각화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SHAP</a:t>
            </a: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을 통한 결과 분석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파급 효과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7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74"/>
    </mc:Choice>
    <mc:Fallback xmlns="">
      <p:transition spd="slow" advTm="4247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예측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예측 모델 선정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0D32774-ACF9-4D67-86D7-33211EE3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5353904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dirty="0" err="1">
                <a:solidFill>
                  <a:prstClr val="black"/>
                </a:solidFill>
              </a:rPr>
              <a:t>LightGBM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 err="1">
                <a:solidFill>
                  <a:prstClr val="black"/>
                </a:solidFill>
              </a:rPr>
              <a:t>부스팅</a:t>
            </a:r>
            <a:r>
              <a:rPr lang="ko-KR" altLang="en-US" sz="2000" dirty="0">
                <a:solidFill>
                  <a:prstClr val="black"/>
                </a:solidFill>
              </a:rPr>
              <a:t> 알고리즘을 사용하는 트리 기반의 앙상블 모델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Gradient-based One-Side Sampling (GOSS) </a:t>
            </a:r>
            <a:r>
              <a:rPr lang="ko-KR" altLang="en-US" sz="2000" dirty="0">
                <a:solidFill>
                  <a:prstClr val="black"/>
                </a:solidFill>
              </a:rPr>
              <a:t>와 </a:t>
            </a:r>
            <a:r>
              <a:rPr lang="en-US" altLang="ko-KR" sz="2000" dirty="0">
                <a:solidFill>
                  <a:prstClr val="black"/>
                </a:solidFill>
              </a:rPr>
              <a:t>Exclusive Feature Bundling (EFB) </a:t>
            </a:r>
            <a:r>
              <a:rPr lang="ko-KR" altLang="en-US" sz="2000" dirty="0">
                <a:solidFill>
                  <a:prstClr val="black"/>
                </a:solidFill>
              </a:rPr>
              <a:t>기법을 이용하여 높은 정확도를 보여줌과 동시에 빠른 학습 속도를 보유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prstClr val="black"/>
                </a:solidFill>
              </a:rPr>
              <a:t>GOSS</a:t>
            </a:r>
            <a:r>
              <a:rPr lang="ko-KR" altLang="en-US" sz="1800" dirty="0">
                <a:solidFill>
                  <a:prstClr val="black"/>
                </a:solidFill>
              </a:rPr>
              <a:t>는 작은 기울기를 가진 데이터를 제외한 나머지 부분만을 이용하여 정보를 얻는 기법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prstClr val="black"/>
                </a:solidFill>
              </a:rPr>
              <a:t>EFB</a:t>
            </a:r>
            <a:r>
              <a:rPr lang="ko-KR" altLang="en-US" sz="1800" dirty="0">
                <a:solidFill>
                  <a:prstClr val="black"/>
                </a:solidFill>
              </a:rPr>
              <a:t>는 상호 배타적인 특징들을 하나로 묶어서 처리하는 기법</a:t>
            </a:r>
          </a:p>
        </p:txBody>
      </p:sp>
      <p:pic>
        <p:nvPicPr>
          <p:cNvPr id="11" name="Picture 2" descr="관련 이미지">
            <a:extLst>
              <a:ext uri="{FF2B5EF4-FFF2-40B4-BE49-F238E27FC236}">
                <a16:creationId xmlns:a16="http://schemas.microsoft.com/office/drawing/2014/main" id="{66680582-EE6F-40DA-B0E8-F4C39EC8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08" y="4181519"/>
            <a:ext cx="7399681" cy="24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예측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예측 모델 구성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0D32774-ACF9-4D67-86D7-33211EE3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5353904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교차 검증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K-fold cross validation : k</a:t>
            </a:r>
            <a:r>
              <a:rPr lang="ko-KR" altLang="en-US" sz="2000" dirty="0">
                <a:solidFill>
                  <a:prstClr val="black"/>
                </a:solidFill>
              </a:rPr>
              <a:t>개의 데이터 셋으로 분할하고 각 데이터 셋에서 도출된 검증 결과를 평균 내어 최종적인 검증 결과를 도출하는 기법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dirty="0">
                <a:solidFill>
                  <a:prstClr val="black"/>
                </a:solidFill>
              </a:rPr>
              <a:t>훈련 셋에서 교차 검증을 수행하여 가장 좋은 모델을 탐색</a:t>
            </a:r>
          </a:p>
        </p:txBody>
      </p:sp>
      <p:pic>
        <p:nvPicPr>
          <p:cNvPr id="7" name="Picture 2" descr="https://mblogthumb-phinf.pstatic.net/MjAxOTA3MjVfMTYw/MDAxNTY0MDYxOTQxODg2.2SJCkdADPvofL7LceWnSthfefB3UvnQ2_YoRp5F2vFog.4EZrViOF41rKfovPOJJMyv7W2HKTEvfDyg92pwIIIJ4g.PNG.ckdgus1433/image.png?type=w800">
            <a:extLst>
              <a:ext uri="{FF2B5EF4-FFF2-40B4-BE49-F238E27FC236}">
                <a16:creationId xmlns:a16="http://schemas.microsoft.com/office/drawing/2014/main" id="{8497F2FD-7EFD-4322-B594-F9537BA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692" y="3632035"/>
            <a:ext cx="6721366" cy="284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998228-E524-4D31-A2C2-432BAA525D83}"/>
              </a:ext>
            </a:extLst>
          </p:cNvPr>
          <p:cNvCxnSpPr/>
          <p:nvPr/>
        </p:nvCxnSpPr>
        <p:spPr>
          <a:xfrm>
            <a:off x="8442617" y="3878904"/>
            <a:ext cx="998421" cy="92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1B8F8CE-4069-42E4-BA18-23F41138C1BD}"/>
              </a:ext>
            </a:extLst>
          </p:cNvPr>
          <p:cNvCxnSpPr/>
          <p:nvPr/>
        </p:nvCxnSpPr>
        <p:spPr>
          <a:xfrm flipV="1">
            <a:off x="8442617" y="4770906"/>
            <a:ext cx="998420" cy="96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9C1187-294B-454E-83DB-BD240AE745D2}"/>
              </a:ext>
            </a:extLst>
          </p:cNvPr>
          <p:cNvCxnSpPr/>
          <p:nvPr/>
        </p:nvCxnSpPr>
        <p:spPr>
          <a:xfrm>
            <a:off x="8442617" y="4288807"/>
            <a:ext cx="998421" cy="51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E07FFC4-ADEB-42C9-A085-A1FABAC17C51}"/>
              </a:ext>
            </a:extLst>
          </p:cNvPr>
          <p:cNvCxnSpPr/>
          <p:nvPr/>
        </p:nvCxnSpPr>
        <p:spPr>
          <a:xfrm flipV="1">
            <a:off x="8445244" y="4770907"/>
            <a:ext cx="995793" cy="515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77B369-AA88-4381-8B9A-3889A18AA606}"/>
              </a:ext>
            </a:extLst>
          </p:cNvPr>
          <p:cNvCxnSpPr/>
          <p:nvPr/>
        </p:nvCxnSpPr>
        <p:spPr>
          <a:xfrm>
            <a:off x="8442616" y="4770907"/>
            <a:ext cx="998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6B866D-5C80-41D2-B2A1-A7757C1B8C1E}"/>
                  </a:ext>
                </a:extLst>
              </p:cNvPr>
              <p:cNvSpPr txBox="1"/>
              <p:nvPr/>
            </p:nvSpPr>
            <p:spPr>
              <a:xfrm>
                <a:off x="9254615" y="4602193"/>
                <a:ext cx="1238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6B866D-5C80-41D2-B2A1-A7757C1B8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615" y="4602193"/>
                <a:ext cx="1238250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27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BC896-E1C0-4D92-917A-9EEA3D3EC622}"/>
              </a:ext>
            </a:extLst>
          </p:cNvPr>
          <p:cNvSpPr/>
          <p:nvPr/>
        </p:nvSpPr>
        <p:spPr>
          <a:xfrm>
            <a:off x="0" y="0"/>
            <a:ext cx="7920000" cy="6858000"/>
          </a:xfrm>
          <a:prstGeom prst="rect">
            <a:avLst/>
          </a:prstGeom>
          <a:solidFill>
            <a:srgbClr val="810006"/>
          </a:solidFill>
          <a:ln>
            <a:solidFill>
              <a:srgbClr val="81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휴대폰 및 계산기와 노트북">
            <a:extLst>
              <a:ext uri="{FF2B5EF4-FFF2-40B4-BE49-F238E27FC236}">
                <a16:creationId xmlns:a16="http://schemas.microsoft.com/office/drawing/2014/main" id="{5D78F5CD-4171-4B94-8D5D-B24CE2E74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989" y="1607052"/>
            <a:ext cx="3628109" cy="36281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D54152-2339-46C3-B9D1-6168EE282930}"/>
              </a:ext>
            </a:extLst>
          </p:cNvPr>
          <p:cNvSpPr txBox="1"/>
          <p:nvPr/>
        </p:nvSpPr>
        <p:spPr>
          <a:xfrm>
            <a:off x="591978" y="3058942"/>
            <a:ext cx="3198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4. </a:t>
            </a:r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4DA24A-A206-44B8-A6C7-9768211FFC53}"/>
              </a:ext>
            </a:extLst>
          </p:cNvPr>
          <p:cNvCxnSpPr>
            <a:cxnSpLocks/>
          </p:cNvCxnSpPr>
          <p:nvPr/>
        </p:nvCxnSpPr>
        <p:spPr>
          <a:xfrm>
            <a:off x="680966" y="2713527"/>
            <a:ext cx="66510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9BDA86-AEB1-40F2-96E4-3E75A8ABC0D5}"/>
              </a:ext>
            </a:extLst>
          </p:cNvPr>
          <p:cNvCxnSpPr>
            <a:cxnSpLocks/>
          </p:cNvCxnSpPr>
          <p:nvPr/>
        </p:nvCxnSpPr>
        <p:spPr>
          <a:xfrm>
            <a:off x="680966" y="4150178"/>
            <a:ext cx="66510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8"/>
    </mc:Choice>
    <mc:Fallback xmlns="">
      <p:transition spd="slow" advTm="614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35EB469-F5D1-43A4-BAA0-B0CD89DE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85182B"/>
                </a:solidFill>
              </a:rPr>
              <a:t>예측 결과 시각화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5443076-C760-4CBC-AB3F-8425A1DA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E66376-ABEB-45AD-B188-D60870F4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139020"/>
            <a:ext cx="10543577" cy="502091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err="1"/>
              <a:t>SHapley</a:t>
            </a:r>
            <a:r>
              <a:rPr lang="en-US" altLang="ko-KR" sz="2400" dirty="0"/>
              <a:t> Additive </a:t>
            </a:r>
            <a:r>
              <a:rPr lang="en-US" altLang="ko-KR" sz="2400" dirty="0" err="1"/>
              <a:t>exPlanation</a:t>
            </a:r>
            <a:r>
              <a:rPr lang="en-US" altLang="ko-KR" sz="2400" dirty="0"/>
              <a:t>(SHAP)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200" dirty="0"/>
              <a:t>예측 결과 도출 과정을 설명하기 위해 </a:t>
            </a:r>
            <a:r>
              <a:rPr lang="en-US" altLang="ko-KR" sz="2200" dirty="0"/>
              <a:t>SHAP</a:t>
            </a:r>
            <a:r>
              <a:rPr lang="ko-KR" altLang="en-US" sz="2200" dirty="0"/>
              <a:t>을 사용하여 예측 결과 분석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200" dirty="0"/>
              <a:t>각 입력 변수가 예측 값에 얼마나 기여했는지 판단하는 </a:t>
            </a:r>
            <a:r>
              <a:rPr lang="en-US" altLang="ko-KR" sz="2200" dirty="0" err="1"/>
              <a:t>SHAPely</a:t>
            </a:r>
            <a:r>
              <a:rPr lang="en-US" altLang="ko-KR" sz="2200" dirty="0"/>
              <a:t> </a:t>
            </a:r>
            <a:r>
              <a:rPr lang="ko-KR" altLang="en-US" sz="2200" dirty="0"/>
              <a:t>값을 통해 학습된 기계학습 모델을 설명하기 위한 프로그램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200" dirty="0"/>
              <a:t>심층 학습 모델</a:t>
            </a:r>
            <a:r>
              <a:rPr lang="en-US" altLang="ko-KR" sz="2200" dirty="0"/>
              <a:t>, </a:t>
            </a:r>
            <a:r>
              <a:rPr lang="ko-KR" altLang="en-US" sz="2200" dirty="0"/>
              <a:t>트리 모델 등 다양한 모델에 적용 가능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BFD64-527E-4B3F-A6C5-22D0D0675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47" r="65083"/>
          <a:stretch/>
        </p:blipFill>
        <p:spPr>
          <a:xfrm>
            <a:off x="702734" y="1876387"/>
            <a:ext cx="2891039" cy="2296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9CE070-BA05-4C48-980F-1A0DAE13A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36" y="1876387"/>
            <a:ext cx="5107502" cy="21170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82E68A-3D6D-43F8-BE66-A4E79879C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69" t="49847"/>
          <a:stretch/>
        </p:blipFill>
        <p:spPr>
          <a:xfrm>
            <a:off x="3740735" y="1811772"/>
            <a:ext cx="2820339" cy="23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4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38"/>
    </mc:Choice>
    <mc:Fallback xmlns="">
      <p:transition spd="slow" advTm="5733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35EB469-F5D1-43A4-BAA0-B0CD89DE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85182B"/>
                </a:solidFill>
              </a:rPr>
              <a:t>예측 결과 시각화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5443076-C760-4CBC-AB3F-8425A1DA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E66376-ABEB-45AD-B188-D60870F4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139020"/>
            <a:ext cx="10543577" cy="502091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SHAP </a:t>
            </a:r>
            <a:r>
              <a:rPr lang="ko-KR" altLang="en-US" sz="2400" dirty="0"/>
              <a:t>활용 예시 </a:t>
            </a:r>
            <a:r>
              <a:rPr lang="en-US" altLang="ko-KR" sz="2400" dirty="0"/>
              <a:t>– Summary Plot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4D51E9C0-9B0B-46FB-96A0-AFCECA939251}"/>
              </a:ext>
            </a:extLst>
          </p:cNvPr>
          <p:cNvSpPr txBox="1">
            <a:spLocks/>
          </p:cNvSpPr>
          <p:nvPr/>
        </p:nvSpPr>
        <p:spPr>
          <a:xfrm>
            <a:off x="789708" y="3075655"/>
            <a:ext cx="822490" cy="248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영향을 많이 미친 입력 변수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B97967-693B-4496-9BCD-5F23814F8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57" y="1905664"/>
            <a:ext cx="6580377" cy="48238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7E219F-9EDF-4866-B2A7-89617A5BF7BA}"/>
              </a:ext>
            </a:extLst>
          </p:cNvPr>
          <p:cNvSpPr/>
          <p:nvPr/>
        </p:nvSpPr>
        <p:spPr>
          <a:xfrm>
            <a:off x="2154320" y="2530945"/>
            <a:ext cx="2261491" cy="297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F9DE6F-C055-46DB-91E1-3B866523D57E}"/>
              </a:ext>
            </a:extLst>
          </p:cNvPr>
          <p:cNvSpPr/>
          <p:nvPr/>
        </p:nvSpPr>
        <p:spPr>
          <a:xfrm>
            <a:off x="6978543" y="2530945"/>
            <a:ext cx="953486" cy="29728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E70BA2-217F-43AE-B1E7-A639470277EA}"/>
              </a:ext>
            </a:extLst>
          </p:cNvPr>
          <p:cNvSpPr/>
          <p:nvPr/>
        </p:nvSpPr>
        <p:spPr>
          <a:xfrm>
            <a:off x="5076763" y="2530945"/>
            <a:ext cx="568328" cy="29728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155B4D-8443-4D03-9781-D0DA92B3D7F4}"/>
              </a:ext>
            </a:extLst>
          </p:cNvPr>
          <p:cNvCxnSpPr/>
          <p:nvPr/>
        </p:nvCxnSpPr>
        <p:spPr>
          <a:xfrm flipV="1">
            <a:off x="1861857" y="2641781"/>
            <a:ext cx="0" cy="3562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A05AB0CF-82A2-43BF-885B-BCB848FC0E98}"/>
              </a:ext>
            </a:extLst>
          </p:cNvPr>
          <p:cNvSpPr txBox="1">
            <a:spLocks/>
          </p:cNvSpPr>
          <p:nvPr/>
        </p:nvSpPr>
        <p:spPr>
          <a:xfrm>
            <a:off x="8734696" y="2503841"/>
            <a:ext cx="1712122" cy="402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높은 값의 입력 변수가 미치는 영향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작은 값의 입력 변수가 미치는 영향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38"/>
    </mc:Choice>
    <mc:Fallback xmlns="">
      <p:transition spd="slow" advTm="5733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35EB469-F5D1-43A4-BAA0-B0CD89DE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85182B"/>
                </a:solidFill>
              </a:rPr>
              <a:t>예측 결과 시각화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5443076-C760-4CBC-AB3F-8425A1DA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E66376-ABEB-45AD-B188-D60870F4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139020"/>
            <a:ext cx="10543577" cy="502091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SHAP </a:t>
            </a:r>
            <a:r>
              <a:rPr lang="ko-KR" altLang="en-US" sz="2400" dirty="0"/>
              <a:t>활용 방안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200" dirty="0"/>
              <a:t>졸업 기간 예측을 위해 사용한 변수들이 예측에 미치는 영향을 시각화 가능</a:t>
            </a: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200" dirty="0"/>
              <a:t>변수 중요도와 다르게 변수들의 실제 영향도를 분석 가능</a:t>
            </a: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200" dirty="0"/>
              <a:t>예측 모델 구성 후 이 기법을 통해 분석 예정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3821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38"/>
    </mc:Choice>
    <mc:Fallback xmlns="">
      <p:transition spd="slow" advTm="5733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35EB469-F5D1-43A4-BAA0-B0CD89DE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85182B"/>
                </a:solidFill>
              </a:rPr>
              <a:t>프로젝트 진행 상황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5443076-C760-4CBC-AB3F-8425A1DA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E66376-ABEB-45AD-B188-D60870F4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139020"/>
            <a:ext cx="10543577" cy="502091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프로젝트 진행 상황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200" dirty="0"/>
              <a:t>데이터 분석 및 </a:t>
            </a:r>
            <a:r>
              <a:rPr lang="ko-KR" altLang="en-US" sz="2200" dirty="0" err="1"/>
              <a:t>전처리</a:t>
            </a: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200" dirty="0"/>
              <a:t>예측 모델 구성 및 성능 향상</a:t>
            </a: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200" dirty="0"/>
              <a:t>예측 결과 시각화 및 설명가능 인공지능 적용</a:t>
            </a:r>
            <a:endParaRPr lang="en-US" altLang="ko-KR" sz="2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2C0AEF-0AC3-4DFD-B84B-FCABDD20262D}"/>
              </a:ext>
            </a:extLst>
          </p:cNvPr>
          <p:cNvGrpSpPr/>
          <p:nvPr/>
        </p:nvGrpSpPr>
        <p:grpSpPr>
          <a:xfrm>
            <a:off x="1571195" y="2570940"/>
            <a:ext cx="8331034" cy="504700"/>
            <a:chOff x="907471" y="5959438"/>
            <a:chExt cx="10555779" cy="5334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436A0B-BDEF-4789-951E-8DFA76FD86AD}"/>
                </a:ext>
              </a:extLst>
            </p:cNvPr>
            <p:cNvSpPr/>
            <p:nvPr/>
          </p:nvSpPr>
          <p:spPr>
            <a:xfrm>
              <a:off x="907471" y="5959438"/>
              <a:ext cx="10555779" cy="533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itchFamily="2" charset="2"/>
                <a:buChar char="§"/>
              </a:pPr>
              <a:endParaRPr lang="ko-KR" altLang="en-US" sz="2400" b="1" err="1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28006F-0381-4700-93ED-EAF92DE780C3}"/>
                </a:ext>
              </a:extLst>
            </p:cNvPr>
            <p:cNvSpPr/>
            <p:nvPr/>
          </p:nvSpPr>
          <p:spPr>
            <a:xfrm>
              <a:off x="7002651" y="6051559"/>
              <a:ext cx="4316711" cy="364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itchFamily="2" charset="2"/>
                <a:buChar char="§"/>
              </a:pPr>
              <a:endParaRPr lang="ko-KR" altLang="en-US" sz="2400" b="1" err="1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656EBC-025C-4CD1-8C73-347140606605}"/>
                </a:ext>
              </a:extLst>
            </p:cNvPr>
            <p:cNvSpPr/>
            <p:nvPr/>
          </p:nvSpPr>
          <p:spPr>
            <a:xfrm>
              <a:off x="1041836" y="6051559"/>
              <a:ext cx="9014168" cy="364317"/>
            </a:xfrm>
            <a:prstGeom prst="rect">
              <a:avLst/>
            </a:prstGeom>
            <a:solidFill>
              <a:srgbClr val="81000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90%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8AF450-F9B9-4EC3-8465-678C7F93EE1D}"/>
              </a:ext>
            </a:extLst>
          </p:cNvPr>
          <p:cNvGrpSpPr/>
          <p:nvPr/>
        </p:nvGrpSpPr>
        <p:grpSpPr>
          <a:xfrm>
            <a:off x="1571195" y="4355928"/>
            <a:ext cx="8331034" cy="504700"/>
            <a:chOff x="907471" y="5959438"/>
            <a:chExt cx="10555779" cy="5334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CC8DCA8-4BD7-43E2-A9CC-CCA60BF63534}"/>
                </a:ext>
              </a:extLst>
            </p:cNvPr>
            <p:cNvSpPr/>
            <p:nvPr/>
          </p:nvSpPr>
          <p:spPr>
            <a:xfrm>
              <a:off x="907471" y="5959438"/>
              <a:ext cx="10555779" cy="533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itchFamily="2" charset="2"/>
                <a:buChar char="§"/>
              </a:pPr>
              <a:endParaRPr lang="ko-KR" altLang="en-US" sz="2400" b="1" err="1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61B0A1-DE97-497D-8F2D-5422D53B8B72}"/>
                </a:ext>
              </a:extLst>
            </p:cNvPr>
            <p:cNvSpPr/>
            <p:nvPr/>
          </p:nvSpPr>
          <p:spPr>
            <a:xfrm>
              <a:off x="3780340" y="6051559"/>
              <a:ext cx="7539023" cy="364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itchFamily="2" charset="2"/>
                <a:buChar char="§"/>
              </a:pPr>
              <a:endParaRPr lang="ko-KR" altLang="en-US" sz="2400" b="1" err="1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252FCBA-D58D-4AE7-AEF7-58B8103DFAB5}"/>
                </a:ext>
              </a:extLst>
            </p:cNvPr>
            <p:cNvSpPr/>
            <p:nvPr/>
          </p:nvSpPr>
          <p:spPr>
            <a:xfrm>
              <a:off x="1041836" y="6051559"/>
              <a:ext cx="5176358" cy="364317"/>
            </a:xfrm>
            <a:prstGeom prst="rect">
              <a:avLst/>
            </a:prstGeom>
            <a:solidFill>
              <a:srgbClr val="81000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50%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23CF770-7FE1-4F8C-B9D6-83E68A623991}"/>
              </a:ext>
            </a:extLst>
          </p:cNvPr>
          <p:cNvGrpSpPr/>
          <p:nvPr/>
        </p:nvGrpSpPr>
        <p:grpSpPr>
          <a:xfrm>
            <a:off x="1571195" y="5994753"/>
            <a:ext cx="8331034" cy="504700"/>
            <a:chOff x="907471" y="5959438"/>
            <a:chExt cx="10555779" cy="533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6C64C3-1952-4859-8192-CC4C29E3B3BF}"/>
                </a:ext>
              </a:extLst>
            </p:cNvPr>
            <p:cNvSpPr/>
            <p:nvPr/>
          </p:nvSpPr>
          <p:spPr>
            <a:xfrm>
              <a:off x="907471" y="5959438"/>
              <a:ext cx="10555779" cy="533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itchFamily="2" charset="2"/>
                <a:buChar char="§"/>
              </a:pPr>
              <a:endParaRPr lang="ko-KR" altLang="en-US" sz="2400" b="1" err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C813BC-FA86-4C5C-8649-08F408F526AE}"/>
                </a:ext>
              </a:extLst>
            </p:cNvPr>
            <p:cNvSpPr/>
            <p:nvPr/>
          </p:nvSpPr>
          <p:spPr>
            <a:xfrm>
              <a:off x="3780340" y="6051559"/>
              <a:ext cx="7539023" cy="364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itchFamily="2" charset="2"/>
                <a:buChar char="§"/>
              </a:pPr>
              <a:endParaRPr lang="ko-KR" altLang="en-US" sz="2400" b="1" err="1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945F68-F3E0-4DB8-960B-3D439396A857}"/>
                </a:ext>
              </a:extLst>
            </p:cNvPr>
            <p:cNvSpPr/>
            <p:nvPr/>
          </p:nvSpPr>
          <p:spPr>
            <a:xfrm>
              <a:off x="1041836" y="6051559"/>
              <a:ext cx="2943669" cy="364317"/>
            </a:xfrm>
            <a:prstGeom prst="rect">
              <a:avLst/>
            </a:prstGeom>
            <a:solidFill>
              <a:srgbClr val="81000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30%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93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38"/>
    </mc:Choice>
    <mc:Fallback xmlns="">
      <p:transition spd="slow" advTm="5733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1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0FCA81D5-953F-49F3-947F-AAB3012A8376}"/>
              </a:ext>
            </a:extLst>
          </p:cNvPr>
          <p:cNvSpPr>
            <a:spLocks noGrp="1"/>
          </p:cNvSpPr>
          <p:nvPr/>
        </p:nvSpPr>
        <p:spPr>
          <a:xfrm>
            <a:off x="827911" y="1541607"/>
            <a:ext cx="8533761" cy="3774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7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발표를 들어 주셔서 </a:t>
            </a:r>
            <a:endParaRPr lang="en-US" altLang="ko-KR" sz="7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7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7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5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8"/>
    </mc:Choice>
    <mc:Fallback xmlns="">
      <p:transition spd="slow" advTm="38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A7B51A-37CB-4077-A49D-2AC3E2BE21B4}"/>
              </a:ext>
            </a:extLst>
          </p:cNvPr>
          <p:cNvSpPr/>
          <p:nvPr/>
        </p:nvSpPr>
        <p:spPr>
          <a:xfrm>
            <a:off x="0" y="0"/>
            <a:ext cx="7920000" cy="6858000"/>
          </a:xfrm>
          <a:prstGeom prst="rect">
            <a:avLst/>
          </a:prstGeom>
          <a:solidFill>
            <a:srgbClr val="810006"/>
          </a:solidFill>
          <a:ln>
            <a:solidFill>
              <a:srgbClr val="81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BCCE3-3625-4618-8330-AD93DCD217AB}"/>
              </a:ext>
            </a:extLst>
          </p:cNvPr>
          <p:cNvSpPr txBox="1"/>
          <p:nvPr/>
        </p:nvSpPr>
        <p:spPr>
          <a:xfrm>
            <a:off x="591978" y="3058942"/>
            <a:ext cx="3278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1. </a:t>
            </a:r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서론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BB47442-7CAA-4E36-B4B3-57322C0F1E6B}"/>
              </a:ext>
            </a:extLst>
          </p:cNvPr>
          <p:cNvCxnSpPr>
            <a:cxnSpLocks/>
          </p:cNvCxnSpPr>
          <p:nvPr/>
        </p:nvCxnSpPr>
        <p:spPr>
          <a:xfrm>
            <a:off x="680966" y="2713527"/>
            <a:ext cx="643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C82716-C9A8-441B-B7DF-5149EA7EC515}"/>
              </a:ext>
            </a:extLst>
          </p:cNvPr>
          <p:cNvCxnSpPr>
            <a:cxnSpLocks/>
          </p:cNvCxnSpPr>
          <p:nvPr/>
        </p:nvCxnSpPr>
        <p:spPr>
          <a:xfrm>
            <a:off x="680966" y="4150178"/>
            <a:ext cx="643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전구">
            <a:extLst>
              <a:ext uri="{FF2B5EF4-FFF2-40B4-BE49-F238E27FC236}">
                <a16:creationId xmlns:a16="http://schemas.microsoft.com/office/drawing/2014/main" id="{1324E2A3-C4E3-4D57-93D6-861E9CEBE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3908" y="1067499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"/>
    </mc:Choice>
    <mc:Fallback xmlns="">
      <p:transition spd="slow" advTm="20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연구 배경 및 동기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797DE-ABE5-43E4-B914-E582A10E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074005"/>
            <a:ext cx="10156716" cy="4969956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대학원생들에게 </a:t>
            </a:r>
            <a:r>
              <a:rPr lang="en-US" altLang="ko-KR" sz="2400" dirty="0"/>
              <a:t>‘</a:t>
            </a:r>
            <a:r>
              <a:rPr lang="ko-KR" altLang="en-US" sz="2400" b="1" dirty="0">
                <a:solidFill>
                  <a:srgbClr val="810006"/>
                </a:solidFill>
              </a:rPr>
              <a:t>언제 졸업을 할 수 있는가</a:t>
            </a:r>
            <a:r>
              <a:rPr lang="en-US" altLang="ko-KR" sz="2400" b="1" dirty="0">
                <a:solidFill>
                  <a:srgbClr val="810006"/>
                </a:solidFill>
              </a:rPr>
              <a:t>?</a:t>
            </a:r>
            <a:r>
              <a:rPr lang="en-US" altLang="ko-KR" sz="2400" dirty="0"/>
              <a:t>’</a:t>
            </a:r>
            <a:r>
              <a:rPr lang="ko-KR" altLang="en-US" sz="2400" dirty="0"/>
              <a:t>는 가장 중요한 문제</a:t>
            </a:r>
            <a:endParaRPr lang="en-US" altLang="ko-KR" sz="2400" dirty="0"/>
          </a:p>
          <a:p>
            <a:r>
              <a:rPr lang="ko-KR" altLang="en-US" sz="2400" dirty="0"/>
              <a:t>대학원생의 데이터를 바탕으로 졸업 시기를 분석하고 예측하는 것은 매우 중요</a:t>
            </a:r>
            <a:endParaRPr lang="en-US" altLang="ko-KR" sz="2400" dirty="0"/>
          </a:p>
          <a:p>
            <a:r>
              <a:rPr lang="ko-KR" altLang="en-US" sz="2400" dirty="0"/>
              <a:t>기존에 본 연구팀에서 진행했던 데이터 분석 및 예측 연구 과제 경험을 토대로 </a:t>
            </a:r>
            <a:r>
              <a:rPr lang="ko-KR" altLang="en-US" sz="2400" b="1" dirty="0">
                <a:solidFill>
                  <a:srgbClr val="810006"/>
                </a:solidFill>
              </a:rPr>
              <a:t>고려대학교 학생들의 정확한 졸업 시기 분석 및 예측</a:t>
            </a:r>
            <a:r>
              <a:rPr lang="ko-KR" altLang="en-US" sz="2400" dirty="0"/>
              <a:t>을 진행</a:t>
            </a:r>
            <a:endParaRPr lang="en-US" altLang="ko-KR" sz="2400" dirty="0"/>
          </a:p>
          <a:p>
            <a:r>
              <a:rPr lang="ko-KR" altLang="en-US" sz="2400" dirty="0"/>
              <a:t>졸업 예측 서비스를 제공한다면 </a:t>
            </a:r>
            <a:r>
              <a:rPr lang="ko-KR" altLang="en-US" sz="2400" b="1" dirty="0">
                <a:solidFill>
                  <a:srgbClr val="810006"/>
                </a:solidFill>
              </a:rPr>
              <a:t>대학원생의 성공적인 유치와 </a:t>
            </a:r>
            <a:br>
              <a:rPr lang="en-US" altLang="ko-KR" sz="2400" b="1" dirty="0">
                <a:solidFill>
                  <a:srgbClr val="810006"/>
                </a:solidFill>
              </a:rPr>
            </a:br>
            <a:r>
              <a:rPr lang="ko-KR" altLang="en-US" sz="2400" b="1" dirty="0">
                <a:solidFill>
                  <a:srgbClr val="810006"/>
                </a:solidFill>
              </a:rPr>
              <a:t>적응에 많은 도움이 될 것으로 기대</a:t>
            </a:r>
            <a:endParaRPr lang="en-US" altLang="ko-KR" sz="2400" b="1" dirty="0">
              <a:solidFill>
                <a:srgbClr val="810006"/>
              </a:solidFill>
            </a:endParaRPr>
          </a:p>
          <a:p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26" name="Picture 2" descr="졸업 - 무료 사용자개 아이콘">
            <a:extLst>
              <a:ext uri="{FF2B5EF4-FFF2-40B4-BE49-F238E27FC236}">
                <a16:creationId xmlns:a16="http://schemas.microsoft.com/office/drawing/2014/main" id="{C037CB7F-8760-4756-9B24-EBF596C05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648364"/>
            <a:ext cx="2487961" cy="24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49"/>
    </mc:Choice>
    <mc:Fallback xmlns="">
      <p:transition spd="slow" advTm="5644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연구 목적 및 내용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797DE-ABE5-43E4-B914-E582A10E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074005"/>
            <a:ext cx="10538199" cy="4969956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본 연구의 주요 목적은 고려대학교 대학원에 재학중인 학생들의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10006"/>
                </a:solidFill>
                <a:effectLst/>
                <a:uLnTx/>
                <a:uFillTx/>
                <a:cs typeface="+mn-cs"/>
              </a:rPr>
              <a:t>졸업 기간을 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810006"/>
                </a:solidFill>
                <a:effectLst/>
                <a:uLnTx/>
                <a:uFillTx/>
                <a:cs typeface="+mn-cs"/>
              </a:rPr>
            </a:b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10006"/>
                </a:solidFill>
                <a:effectLst/>
                <a:uLnTx/>
                <a:uFillTx/>
                <a:cs typeface="+mn-cs"/>
              </a:rPr>
              <a:t>정확하게 예측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하는 것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이번 과제를 통해</a:t>
            </a:r>
            <a:r>
              <a:rPr lang="en-US" altLang="ko-KR" sz="2400" dirty="0">
                <a:solidFill>
                  <a:prstClr val="black"/>
                </a:solidFill>
              </a:rPr>
              <a:t>,</a:t>
            </a:r>
            <a:r>
              <a:rPr lang="ko-KR" altLang="en-US" sz="2400" dirty="0">
                <a:solidFill>
                  <a:prstClr val="black"/>
                </a:solidFill>
              </a:rPr>
              <a:t> 대학원생들의 </a:t>
            </a:r>
            <a:r>
              <a:rPr lang="ko-KR" altLang="en-US" sz="2400" b="1" dirty="0">
                <a:solidFill>
                  <a:srgbClr val="810006"/>
                </a:solidFill>
              </a:rPr>
              <a:t>졸업에 미치는 핵심적인 요인</a:t>
            </a:r>
            <a:r>
              <a:rPr lang="ko-KR" altLang="en-US" sz="2400" dirty="0">
                <a:solidFill>
                  <a:prstClr val="black"/>
                </a:solidFill>
              </a:rPr>
              <a:t>들을 분석해서 </a:t>
            </a:r>
            <a:br>
              <a:rPr lang="en-US" altLang="ko-KR" sz="2400" dirty="0">
                <a:solidFill>
                  <a:prstClr val="black"/>
                </a:solidFill>
              </a:rPr>
            </a:br>
            <a:r>
              <a:rPr lang="ko-KR" altLang="en-US" sz="2400" dirty="0">
                <a:solidFill>
                  <a:prstClr val="black"/>
                </a:solidFill>
              </a:rPr>
              <a:t>알려줄 수도 있고</a:t>
            </a:r>
            <a:r>
              <a:rPr lang="en-US" altLang="ko-KR" sz="2400" dirty="0">
                <a:solidFill>
                  <a:prstClr val="black"/>
                </a:solidFill>
              </a:rPr>
              <a:t> </a:t>
            </a:r>
            <a:r>
              <a:rPr lang="ko-KR" altLang="en-US" sz="2400" dirty="0">
                <a:solidFill>
                  <a:prstClr val="black"/>
                </a:solidFill>
              </a:rPr>
              <a:t>졸업 시기를 예측할 수 있음</a:t>
            </a:r>
            <a:endParaRPr lang="en-US" altLang="ko-KR" sz="2400" dirty="0">
              <a:solidFill>
                <a:srgbClr val="85182B"/>
              </a:solidFill>
            </a:endParaRPr>
          </a:p>
          <a:p>
            <a:r>
              <a:rPr lang="ko-KR" altLang="en-US" sz="2400" dirty="0"/>
              <a:t>졸업한 학생들의 데이터 중에 </a:t>
            </a:r>
            <a:r>
              <a:rPr lang="ko-KR" altLang="en-US" sz="2400" b="1" dirty="0">
                <a:solidFill>
                  <a:srgbClr val="810006"/>
                </a:solidFill>
              </a:rPr>
              <a:t>졸업 기간 예측에 적합한 변수들을 선별하고</a:t>
            </a:r>
            <a:br>
              <a:rPr lang="en-US" altLang="ko-KR" sz="2400" dirty="0"/>
            </a:br>
            <a:r>
              <a:rPr lang="ko-KR" altLang="en-US" sz="2400" dirty="0"/>
              <a:t>여러 기계학습 모델을 실험하여 정확한 졸업 시기 예측 진행</a:t>
            </a:r>
            <a:endParaRPr lang="en-US" altLang="ko-KR" sz="2400" dirty="0"/>
          </a:p>
          <a:p>
            <a:r>
              <a:rPr lang="ko-KR" altLang="en-US" sz="2400" dirty="0"/>
              <a:t>결과의 타당성을 위해 </a:t>
            </a:r>
            <a:r>
              <a:rPr lang="ko-KR" altLang="en-US" sz="2400" b="1" dirty="0">
                <a:solidFill>
                  <a:srgbClr val="810006"/>
                </a:solidFill>
              </a:rPr>
              <a:t>설명</a:t>
            </a:r>
            <a:r>
              <a:rPr lang="ko-KR" altLang="en-US" sz="2400" dirty="0"/>
              <a:t> </a:t>
            </a:r>
            <a:r>
              <a:rPr lang="ko-KR" altLang="en-US" sz="2400" b="1" dirty="0">
                <a:solidFill>
                  <a:srgbClr val="810006"/>
                </a:solidFill>
              </a:rPr>
              <a:t>가능한 인공지능</a:t>
            </a:r>
            <a:r>
              <a:rPr lang="ko-KR" altLang="en-US" sz="2400" dirty="0"/>
              <a:t> 기법을 통해 </a:t>
            </a:r>
            <a:r>
              <a:rPr lang="ko-KR" altLang="en-US" sz="2400" b="1" dirty="0">
                <a:solidFill>
                  <a:srgbClr val="810006"/>
                </a:solidFill>
              </a:rPr>
              <a:t>예측 결과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11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34"/>
    </mc:Choice>
    <mc:Fallback xmlns="">
      <p:transition spd="slow" advTm="778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연구 방법 소개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797DE-ABE5-43E4-B914-E582A10E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074005"/>
            <a:ext cx="10485095" cy="4969956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전체 연구 순서는 아래 그림과 같음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87BDDF7-E1E8-4171-8C0D-475A4B4A2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7" y="2349838"/>
            <a:ext cx="1440177" cy="14401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E51BC-485E-4871-A64A-8690F02E45C4}"/>
              </a:ext>
            </a:extLst>
          </p:cNvPr>
          <p:cNvSpPr txBox="1"/>
          <p:nvPr/>
        </p:nvSpPr>
        <p:spPr>
          <a:xfrm>
            <a:off x="568334" y="4140966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1000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9E782EE-2AE9-4443-BE1E-0988DCCFCB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70" y="2349838"/>
            <a:ext cx="1440177" cy="14401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B04CA1-A004-47A5-A996-F07017216660}"/>
              </a:ext>
            </a:extLst>
          </p:cNvPr>
          <p:cNvSpPr txBox="1"/>
          <p:nvPr/>
        </p:nvSpPr>
        <p:spPr>
          <a:xfrm>
            <a:off x="6286402" y="4144075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81000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6A62AA-A652-4886-A6C4-67BCEF747B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1" y="2246915"/>
            <a:ext cx="1593277" cy="15932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B06939-0E87-4C79-A888-70B3353A78B7}"/>
              </a:ext>
            </a:extLst>
          </p:cNvPr>
          <p:cNvSpPr txBox="1"/>
          <p:nvPr/>
        </p:nvSpPr>
        <p:spPr>
          <a:xfrm>
            <a:off x="9642618" y="41409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81000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결과 분석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BC1DC4E-2E0F-42F3-8D4F-089A935D6C37}"/>
              </a:ext>
            </a:extLst>
          </p:cNvPr>
          <p:cNvSpPr/>
          <p:nvPr/>
        </p:nvSpPr>
        <p:spPr>
          <a:xfrm>
            <a:off x="5589505" y="2902518"/>
            <a:ext cx="540000" cy="4291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305ACC4-C9D5-4166-9CBB-0228D7B021F6}"/>
              </a:ext>
            </a:extLst>
          </p:cNvPr>
          <p:cNvSpPr/>
          <p:nvPr/>
        </p:nvSpPr>
        <p:spPr>
          <a:xfrm>
            <a:off x="8684176" y="2902519"/>
            <a:ext cx="540000" cy="4291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1982FEA-1F58-4687-A77A-5978DD62E711}"/>
              </a:ext>
            </a:extLst>
          </p:cNvPr>
          <p:cNvSpPr/>
          <p:nvPr/>
        </p:nvSpPr>
        <p:spPr>
          <a:xfrm>
            <a:off x="2274480" y="2902518"/>
            <a:ext cx="540000" cy="4291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분석 | 무료 아이콘">
            <a:extLst>
              <a:ext uri="{FF2B5EF4-FFF2-40B4-BE49-F238E27FC236}">
                <a16:creationId xmlns:a16="http://schemas.microsoft.com/office/drawing/2014/main" id="{90D34A57-BEFB-4E21-B98A-FEBC5D29D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57" y="2349838"/>
            <a:ext cx="1440176" cy="144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5404BD-DCDA-40E2-9E81-F833207B3A4E}"/>
              </a:ext>
            </a:extLst>
          </p:cNvPr>
          <p:cNvSpPr txBox="1"/>
          <p:nvPr/>
        </p:nvSpPr>
        <p:spPr>
          <a:xfrm>
            <a:off x="3362101" y="41409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1000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BD94EB-9F84-4A0E-8B5A-078B6A38F496}"/>
              </a:ext>
            </a:extLst>
          </p:cNvPr>
          <p:cNvSpPr txBox="1"/>
          <p:nvPr/>
        </p:nvSpPr>
        <p:spPr>
          <a:xfrm>
            <a:off x="72329" y="4861451"/>
            <a:ext cx="2717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 예측에 중요한 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미치는 변수 선별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BD97B7-78CC-4153-A98A-C07BBCB853F1}"/>
              </a:ext>
            </a:extLst>
          </p:cNvPr>
          <p:cNvSpPr txBox="1"/>
          <p:nvPr/>
        </p:nvSpPr>
        <p:spPr>
          <a:xfrm>
            <a:off x="2856551" y="4861451"/>
            <a:ext cx="2951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모델의 입력으로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사용하기 위해 전처리 수행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BBB1C8-E3B0-4495-87A5-6045002B2535}"/>
              </a:ext>
            </a:extLst>
          </p:cNvPr>
          <p:cNvSpPr txBox="1"/>
          <p:nvPr/>
        </p:nvSpPr>
        <p:spPr>
          <a:xfrm>
            <a:off x="6266599" y="486145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예측 모델로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비교 실험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49DA0B-B1B2-4357-900C-CC0B20A5010E}"/>
              </a:ext>
            </a:extLst>
          </p:cNvPr>
          <p:cNvSpPr txBox="1"/>
          <p:nvPr/>
        </p:nvSpPr>
        <p:spPr>
          <a:xfrm>
            <a:off x="8995372" y="4861451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 가능한 인공지능을 통해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41677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17"/>
    </mc:Choice>
    <mc:Fallback xmlns="">
      <p:transition spd="slow" advTm="3311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A7B51A-37CB-4077-A49D-2AC3E2BE21B4}"/>
              </a:ext>
            </a:extLst>
          </p:cNvPr>
          <p:cNvSpPr/>
          <p:nvPr/>
        </p:nvSpPr>
        <p:spPr>
          <a:xfrm>
            <a:off x="0" y="-1"/>
            <a:ext cx="7080308" cy="6858000"/>
          </a:xfrm>
          <a:prstGeom prst="rect">
            <a:avLst/>
          </a:prstGeom>
          <a:solidFill>
            <a:srgbClr val="810006"/>
          </a:solidFill>
          <a:ln>
            <a:solidFill>
              <a:srgbClr val="81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테이블 램프, 책, 펜 및 연필이 있는 책 공개">
            <a:extLst>
              <a:ext uri="{FF2B5EF4-FFF2-40B4-BE49-F238E27FC236}">
                <a16:creationId xmlns:a16="http://schemas.microsoft.com/office/drawing/2014/main" id="{64B00536-4E33-46E3-9883-31408FE5A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5977" y="935654"/>
            <a:ext cx="4295652" cy="4986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10C05-E470-40A7-9264-951E74335D58}"/>
              </a:ext>
            </a:extLst>
          </p:cNvPr>
          <p:cNvSpPr txBox="1"/>
          <p:nvPr/>
        </p:nvSpPr>
        <p:spPr>
          <a:xfrm>
            <a:off x="591978" y="3058942"/>
            <a:ext cx="4878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2. </a:t>
            </a:r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12BB35-1C1C-45A5-A184-06D1983D095F}"/>
              </a:ext>
            </a:extLst>
          </p:cNvPr>
          <p:cNvCxnSpPr>
            <a:cxnSpLocks/>
          </p:cNvCxnSpPr>
          <p:nvPr/>
        </p:nvCxnSpPr>
        <p:spPr>
          <a:xfrm>
            <a:off x="680966" y="2713527"/>
            <a:ext cx="59547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04865-4497-4D75-860D-6E768AD62AB1}"/>
              </a:ext>
            </a:extLst>
          </p:cNvPr>
          <p:cNvCxnSpPr>
            <a:cxnSpLocks/>
          </p:cNvCxnSpPr>
          <p:nvPr/>
        </p:nvCxnSpPr>
        <p:spPr>
          <a:xfrm>
            <a:off x="680966" y="4150178"/>
            <a:ext cx="59547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3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8"/>
    </mc:Choice>
    <mc:Fallback xmlns="">
      <p:transition spd="slow" advTm="30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데이터 분포 시각화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2B8F0E9-99EC-49D4-BBC8-A64BC98C0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1921744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수집한 데이터는 졸업생과 재학생 </a:t>
            </a:r>
            <a:r>
              <a:rPr lang="en-US" altLang="ko-KR" sz="2400" dirty="0">
                <a:solidFill>
                  <a:prstClr val="black"/>
                </a:solidFill>
              </a:rPr>
              <a:t>2</a:t>
            </a:r>
            <a:r>
              <a:rPr lang="ko-KR" altLang="en-US" sz="2400" dirty="0">
                <a:solidFill>
                  <a:prstClr val="black"/>
                </a:solidFill>
              </a:rPr>
              <a:t>개의 카테고리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b="1" dirty="0">
                <a:solidFill>
                  <a:srgbClr val="810006"/>
                </a:solidFill>
              </a:rPr>
              <a:t>졸업생 데이터</a:t>
            </a:r>
            <a:r>
              <a:rPr lang="ko-KR" altLang="en-US" sz="2400" dirty="0"/>
              <a:t>내에서</a:t>
            </a:r>
            <a:r>
              <a:rPr lang="ko-KR" altLang="en-US" sz="2400" b="1" dirty="0">
                <a:solidFill>
                  <a:srgbClr val="810006"/>
                </a:solidFill>
              </a:rPr>
              <a:t> 훈련 및 평가</a:t>
            </a:r>
            <a:r>
              <a:rPr lang="ko-KR" altLang="en-US" sz="2400" dirty="0"/>
              <a:t>를 통해 모델을 결정하고</a:t>
            </a:r>
            <a:r>
              <a:rPr lang="en-US" altLang="ko-KR" sz="2400" dirty="0"/>
              <a:t>,</a:t>
            </a:r>
            <a:r>
              <a:rPr lang="en-US" altLang="ko-KR" sz="2400" b="1" dirty="0">
                <a:solidFill>
                  <a:srgbClr val="810006"/>
                </a:solidFill>
              </a:rPr>
              <a:t> </a:t>
            </a:r>
            <a:r>
              <a:rPr lang="ko-KR" altLang="en-US" sz="2400" b="1" dirty="0">
                <a:solidFill>
                  <a:srgbClr val="810006"/>
                </a:solidFill>
              </a:rPr>
              <a:t>재학생 데이터</a:t>
            </a:r>
            <a:r>
              <a:rPr lang="ko-KR" altLang="en-US" sz="2400" dirty="0"/>
              <a:t>로</a:t>
            </a:r>
            <a:r>
              <a:rPr lang="ko-KR" altLang="en-US" sz="2400" b="1" dirty="0">
                <a:solidFill>
                  <a:srgbClr val="810006"/>
                </a:solidFill>
              </a:rPr>
              <a:t> 예측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FC9AD7A-4FCD-484C-89F1-6FEC725CFA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0935592"/>
              </p:ext>
            </p:extLst>
          </p:nvPr>
        </p:nvGraphicFramePr>
        <p:xfrm>
          <a:off x="886424" y="2229982"/>
          <a:ext cx="5209576" cy="4653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11B9573D-676C-4884-895E-FA0A5D36CB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9326033"/>
              </p:ext>
            </p:extLst>
          </p:nvPr>
        </p:nvGraphicFramePr>
        <p:xfrm>
          <a:off x="5911424" y="2229981"/>
          <a:ext cx="5209576" cy="4653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569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CAEF4-FCE3-4155-88B8-FA0D7A2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solidFill>
                  <a:srgbClr val="85182B"/>
                </a:solidFill>
              </a:rPr>
              <a:t>– </a:t>
            </a:r>
            <a:r>
              <a:rPr lang="ko-KR" altLang="en-US" dirty="0">
                <a:solidFill>
                  <a:srgbClr val="85182B"/>
                </a:solidFill>
              </a:rPr>
              <a:t>소속 단과 대학 분포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4F84-2793-42A9-81D3-2687332A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A8CA-5F43-47D3-92F3-2F6C41F0192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1E911AB-7FA9-4387-A876-64987F4D7682}"/>
              </a:ext>
            </a:extLst>
          </p:cNvPr>
          <p:cNvSpPr txBox="1">
            <a:spLocks/>
          </p:cNvSpPr>
          <p:nvPr/>
        </p:nvSpPr>
        <p:spPr>
          <a:xfrm>
            <a:off x="789708" y="998503"/>
            <a:ext cx="10392817" cy="529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olidFill>
                <a:srgbClr val="8518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55850B-6B9D-450D-BE8A-B2918B515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798"/>
            <a:ext cx="12192000" cy="490041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33DFDF3-20FE-44C3-8EDD-CDA470AFE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807199"/>
            <a:ext cx="10754592" cy="113701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</a:rPr>
              <a:t>졸업생과 재학생의 소속 단과 대학 분포를 봤을 때</a:t>
            </a:r>
            <a:r>
              <a:rPr lang="en-US" altLang="ko-KR" sz="2400" dirty="0">
                <a:solidFill>
                  <a:prstClr val="black"/>
                </a:solidFill>
              </a:rPr>
              <a:t>, </a:t>
            </a:r>
            <a:r>
              <a:rPr lang="ko-KR" altLang="en-US" sz="2400" dirty="0">
                <a:solidFill>
                  <a:prstClr val="black"/>
                </a:solidFill>
              </a:rPr>
              <a:t>공과 대학생이 </a:t>
            </a:r>
            <a:r>
              <a:rPr lang="en-US" altLang="ko-KR" sz="2400" dirty="0">
                <a:solidFill>
                  <a:prstClr val="black"/>
                </a:solidFill>
              </a:rPr>
              <a:t>25% </a:t>
            </a:r>
            <a:r>
              <a:rPr lang="ko-KR" altLang="en-US" sz="2400" dirty="0">
                <a:solidFill>
                  <a:prstClr val="black"/>
                </a:solidFill>
              </a:rPr>
              <a:t>비율 차지</a:t>
            </a:r>
            <a:endParaRPr lang="ko-KR" altLang="en-US" sz="2400" b="1" dirty="0">
              <a:solidFill>
                <a:srgbClr val="81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48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24"/>
    </mc:Choice>
    <mc:Fallback xmlns="">
      <p:transition spd="slow" advTm="99924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5809</TotalTime>
  <Words>1047</Words>
  <Application>Microsoft Office PowerPoint</Application>
  <PresentationFormat>와이드스크린</PresentationFormat>
  <Paragraphs>222</Paragraphs>
  <Slides>27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나눔스퀘어 ExtraBold</vt:lpstr>
      <vt:lpstr>나눔스퀘어 Bold</vt:lpstr>
      <vt:lpstr>한컴 고딕</vt:lpstr>
      <vt:lpstr>나눔고딕</vt:lpstr>
      <vt:lpstr>맑은 고딕</vt:lpstr>
      <vt:lpstr>Wingdings</vt:lpstr>
      <vt:lpstr>나눔스퀘어</vt:lpstr>
      <vt:lpstr>Cambria Math</vt:lpstr>
      <vt:lpstr>Arial</vt:lpstr>
      <vt:lpstr>Office 테마</vt:lpstr>
      <vt:lpstr>BK 4단계 대학원 혁신 펠로우십 연구과제  기계학습 기반의 고려대학교 졸업 예측 및 분석</vt:lpstr>
      <vt:lpstr>목차</vt:lpstr>
      <vt:lpstr>PowerPoint 프레젠테이션</vt:lpstr>
      <vt:lpstr>서론 – 연구 배경 및 동기</vt:lpstr>
      <vt:lpstr>서론 – 연구 목적 및 내용</vt:lpstr>
      <vt:lpstr>서론 – 연구 방법 소개</vt:lpstr>
      <vt:lpstr>PowerPoint 프레젠테이션</vt:lpstr>
      <vt:lpstr>데이터 분석 – 데이터 분포 시각화</vt:lpstr>
      <vt:lpstr>데이터 분석 – 소속 단과 대학 분포</vt:lpstr>
      <vt:lpstr>데이터 분석 – 학점 분포</vt:lpstr>
      <vt:lpstr>데이터 분석 – 석사 졸업 기간 (학기) 분포</vt:lpstr>
      <vt:lpstr>데이터 분석 – 박사 졸업 기간 (학기) 분포</vt:lpstr>
      <vt:lpstr>데이터 분석 – 석·박사 통합 졸업 기간 (학기) 분포</vt:lpstr>
      <vt:lpstr>데이터 분석 – 변수 제외</vt:lpstr>
      <vt:lpstr>데이터 분석 – 변수 제외 (Cont.)</vt:lpstr>
      <vt:lpstr>데이터 분석 – 입력 변수 구성</vt:lpstr>
      <vt:lpstr>PowerPoint 프레젠테이션</vt:lpstr>
      <vt:lpstr>졸업 예측 – 예측 모델 선정</vt:lpstr>
      <vt:lpstr>졸업 예측 – 예측 모델 선정</vt:lpstr>
      <vt:lpstr>졸업 예측 – 예측 모델 선정</vt:lpstr>
      <vt:lpstr>졸업 예측 – 예측 모델 구성</vt:lpstr>
      <vt:lpstr>PowerPoint 프레젠테이션</vt:lpstr>
      <vt:lpstr>결론 – 예측 결과 시각화</vt:lpstr>
      <vt:lpstr>결론 – 예측 결과 시각화</vt:lpstr>
      <vt:lpstr>결론 – 예측 결과 시각화</vt:lpstr>
      <vt:lpstr>결론 – 프로젝트 진행 상황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indexlibrorum3822@korea.edu</dc:creator>
  <cp:lastModifiedBy>문재욱[ 대학원석·박사통합과정재학 / 전기전자공학과 ]</cp:lastModifiedBy>
  <cp:revision>128</cp:revision>
  <dcterms:created xsi:type="dcterms:W3CDTF">2020-11-15T09:25:49Z</dcterms:created>
  <dcterms:modified xsi:type="dcterms:W3CDTF">2021-12-23T03:24:51Z</dcterms:modified>
</cp:coreProperties>
</file>